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7"/>
  </p:notesMasterIdLst>
  <p:sldIdLst>
    <p:sldId id="278" r:id="rId2"/>
    <p:sldId id="280" r:id="rId3"/>
    <p:sldId id="294" r:id="rId4"/>
    <p:sldId id="295" r:id="rId5"/>
    <p:sldId id="282" r:id="rId6"/>
    <p:sldId id="296" r:id="rId7"/>
    <p:sldId id="299" r:id="rId8"/>
    <p:sldId id="300" r:id="rId9"/>
    <p:sldId id="290" r:id="rId10"/>
    <p:sldId id="291" r:id="rId11"/>
    <p:sldId id="301" r:id="rId12"/>
    <p:sldId id="302" r:id="rId13"/>
    <p:sldId id="303" r:id="rId14"/>
    <p:sldId id="292" r:id="rId15"/>
    <p:sldId id="293" r:id="rId1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09" autoAdjust="0"/>
  </p:normalViewPr>
  <p:slideViewPr>
    <p:cSldViewPr snapToGrid="0" snapToObjects="1">
      <p:cViewPr>
        <p:scale>
          <a:sx n="100" d="100"/>
          <a:sy n="100" d="100"/>
        </p:scale>
        <p:origin x="1152" y="34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1T16:00:01.87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76 1,'388'0,"-388"0,0 0,0 0,0 0,0 0,0 0,0 0,0 0,0 0,0 1,0-1,0 0,0 0,0 0,0 0,0 0,0 0,0 0,0 0,0 0,0 0,0 1,0-1,0 0,0 0,0 0,0 0,0 0,0 0,0 0,0 0,0 0,0 0,0 0,0 0,0 0,0 0,0 1,0-1,1 0,-1 0,0 0,0 0,0 0,0 0,0 0,0 0,0 0,0 0,0 0,0 0,0 0,1 0,-1 0,0 0,-12 7,-19 4,-4-7,-1-1,-62-4,-29 2,123-1,-1 0,1 1,-1-1,1 1,-1 1,1-1,0 0,0 1,0 0,-5 3,9-5,0 1,0-1,0 1,0-1,0 1,1-1,-1 1,0-1,0 1,1-1,-1 1,0-1,1 1,-1-1,0 1,1-1,-1 0,1 1,-1-1,1 0,-1 1,1-1,-1 0,1 1,-1-1,1 0,-1 0,1 0,-1 0,1 0,-1 1,2-1,20 8,36 6,-1-3,2-3,75 2,-104-9,1 1,-1 1,0 2,30 8,-152-9,42-5,-5 2,-1-3,-83-13,100 9,0 2,-67 2,83 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1T16:00:06.63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0 118,'573'0,"-610"-2,1-3,-1-1,1-1,-47-17,19 1,45 15,0 1,-1 1,1 1,-1 0,-31-2,-32-5,82 12,0 0,1 0,-1 1,1-1,-1 0,1 1,-1-1,1 1,-1-1,1 1,-1-1,1 1,-1-1,1 1,0-1,-1 1,1-1,0 1,0-1,-1 1,1 0,0-1,0 1,0 0,0-1,0 1,0 0,0-1,0 1,0-1,0 1,0 0,0-1,1 2,4 31,-3-22,-2-11,1 9,0 1,0 0,-1-1,0 1,-2 15,-3-7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1T16:00:11.05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165 292,'170'14,"6"-1,34-14,-209 1,-1 1,1-1,0 0,-1 0,1 0,-1 0,1 0,0 0,-1 0,1 0,0 0,-1 0,1 0,-1 0,1 0,0 0,-1-1,1 1,-1 0,1 0,-1-1,1 1,-1 0,1-1,-1 1,1-1,-1 1,1 0,-1-1,0 1,1-1,-1 1,0-1,1 0,-1 1,0-1,0 1,1-1,-1 1,0-1,0 0,0 1,0-1,0 1,0-1,0 0,0 0,-18-33,1 2,16 27,1 0,-1 1,1-1,0 1,1-1,-1 1,1-1,0 0,0 1,1 0,-1-1,4-4,6-35,-11 41,0 1,-1 0,1 0,-1 0,1 0,-1 0,0 0,0 0,0 0,0 0,0 0,0 0,-1 1,1-1,-1 0,1 1,-1-1,1 1,-1 0,0-1,0 1,-2-1,-50-23,32 16,-5-2,-1 1,1 2,-2 1,-33-5,40 10,0 0,-1 1,1 2,-43 5,-86 27,135-29,-95 18,94-17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1T16:00:17.31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82 304,'51'1,"-11"0,0-2,0-1,66-13,52-12,-134 23,1 1,0 1,41 1,21 0,-86 1,0 0,1 0,-1 0,0 0,0 0,0 0,1 0,-1 0,0 0,0-1,0 1,0 0,0-1,1 1,-1-1,0 0,0 1,0-1,0 0,-1 1,1-1,0 0,0 0,0 0,0 0,-1 0,1 0,-1 0,1 0,-1 0,1 0,-1 0,1 0,-1-1,0 1,0 0,1-2,-2-3,0 1,-1-1,1 0,-1 1,0-1,-5-8,-6-16,-19-94,31 123,1-1,-1 1,0 0,1 0,-1-1,0 1,0 0,0 0,0 0,0 0,0 0,-1 0,1 0,0 0,0 0,-1 1,1-1,-1 1,1-1,0 1,-1-1,1 1,-1 0,1-1,-1 1,1 0,-1 0,1 0,-1 0,-1 1,-57 10,33-6,-21-2,-73-6,19-1,-206 4,297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1T16:00:21.68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132 88,'5'2,"-1"-1,0 1,-1 0,1 1,0-1,-1 1,1 0,3 3,10 7,7 2,1-2,1-1,0-1,1-1,0-1,0-1,1-2,-1-1,2-1,-1-1,47-2,-25 0,-27 0,0-1,31-4,-53 4,0-1,0 0,0 1,0-1,0 0,0 1,0-1,0 0,0 0,0 0,0 0,-1 0,1 0,0 0,-1 0,1 0,-1 0,1 0,-1-1,1 1,-1 0,1-2,6-37,-3 18,6-5,-8 20,1 1,-1-1,0 1,0-1,-1 0,0 1,1-9,-3 13,1 0,0 0,-1 0,1 0,-1 1,0-1,0 0,1 1,-1-1,0 0,-1 1,1-1,0 1,0 0,0-1,-1 1,1 0,-1 0,1 0,-1 0,0 0,1 0,-1 0,0 0,1 1,-1-1,0 1,0-1,0 1,0 0,-3-1,-32-3,1 2,-1 1,-50 5,-11 0,-297-4,374 3,17 6,23 17,-14-20,6 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1T16:01:14.432"/>
    </inkml:context>
    <inkml:brush xml:id="br0">
      <inkml:brushProperty name="width" value="0.2" units="cm"/>
      <inkml:brushProperty name="height" value="0.4" units="cm"/>
      <inkml:brushProperty name="color" value="#FF40FF"/>
      <inkml:brushProperty name="tip" value="rectangle"/>
      <inkml:brushProperty name="rasterOp" value="maskPen"/>
      <inkml:brushProperty name="ignorePressure" value="1"/>
    </inkml:brush>
  </inkml:definitions>
  <inkml:trace contextRef="#ctx0" brushRef="#br0">81 112,'27'-1,"0"-2,29-6,-27 3,45-2,348 9,-615 12,-12 1,161-12,-73 12,42-3,73-11,1 0,-1 0,0 0,0 1,0-1,1 0,-1 1,0-1,1 1,-1-1,0 1,1 0,-1 0,1 0,-3 2,4-3,0 1,0 0,0-1,0 1,1 0,-1-1,0 1,1-1,-1 1,0-1,1 1,-1-1,1 1,-1-1,1 1,-1-1,1 1,-1-1,1 0,-1 1,1-1,-1 0,1 0,0 1,-1-1,1 0,0 0,60 19,-6-11,0-3,0-2,74-6,-16 0,-55 3,-53 0,-7 0,-31 0,-474 0,503 0,0 0,0 0,1 0,-1-1,0 1,1-1,-1 0,0 0,-6-4,9 5,1-1,-1 0,0 0,0 1,1-1,-1 0,0 0,1 0,-1 0,1 0,-1 0,1 0,0 0,-1 0,1 0,0 0,0 0,0 0,0 0,0 0,0-1,0 1,0 0,0 0,0 0,1 0,-1 0,0 0,1 0,-1 0,1 0,-1 0,1 0,-1 0,1 0,0 1,-1-1,3-1,20-40,-17 30,0 0,1 1,13-17,-17 24,0 1,0 0,0 1,0-1,1 0,-1 1,1 0,0 0,0 0,0 0,0 1,0-1,0 1,0 0,6-1,23 0,1 1,0 1,0 2,59 11,-80-12,0 0,1-1,-1 0,23-5,0 1,-8 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1T16:01:18.804"/>
    </inkml:context>
    <inkml:brush xml:id="br0">
      <inkml:brushProperty name="width" value="0.2" units="cm"/>
      <inkml:brushProperty name="height" value="0.4" units="cm"/>
      <inkml:brushProperty name="color" value="#FF40FF"/>
      <inkml:brushProperty name="tip" value="rectangle"/>
      <inkml:brushProperty name="rasterOp" value="maskPen"/>
      <inkml:brushProperty name="ignorePressure" value="1"/>
    </inkml:brush>
  </inkml:definitions>
  <inkml:trace contextRef="#ctx0" brushRef="#br0">79 87,'558'0,"-555"0,0-1,0 1,0 0,-1 0,1 0,0 1,0-1,0 1,0 0,0-1,0 1,-1 0,1 1,0-1,-1 0,1 1,-1 0,1-1,3 5,-5-3,1 1,-1-1,0 1,0 0,-1-1,1 1,-1 0,1 0,-1-1,0 1,-1 0,1 0,-1-1,1 1,-3 4,3-2,-1 0,-1 0,1 0,-1 0,0-1,-1 1,1 0,-1-1,0 0,0 1,-1-1,-5 5,6-6,-1-1,-1-1,1 1,0 0,0-1,-1 0,0 0,1 0,-1-1,0 1,0-1,0 0,0-1,0 1,-7-1,-353-1,146-2,803 3,-581 1,1-1,-1 0,1 0,-1-1,0 1,1-1,-1 1,1-1,-1 0,0 0,0-1,0 1,0-1,0 0,0 1,0-1,5-5,-6 4,1-1,-1 0,0 0,0-1,0 1,-1 0,0-1,1 1,-1 0,-1-1,1 0,-1 1,0-7,1-1,-1 0,0 0,-1 0,-1 0,1 0,-2 1,0-1,-5-14,6 22,0 0,0 0,-1 0,1 0,-1 1,0-1,0 1,0-1,0 1,0 0,-1 1,1-1,-1 0,0 1,0 0,0 0,0 0,0 1,-1-1,1 1,0 0,-1 0,1 0,-1 1,-4 0,-241 2,78 2,65-4,85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1T16:01:22.069"/>
    </inkml:context>
    <inkml:brush xml:id="br0">
      <inkml:brushProperty name="width" value="0.2" units="cm"/>
      <inkml:brushProperty name="height" value="0.4" units="cm"/>
      <inkml:brushProperty name="color" value="#FF40FF"/>
      <inkml:brushProperty name="tip" value="rectangle"/>
      <inkml:brushProperty name="rasterOp" value="maskPen"/>
      <inkml:brushProperty name="ignorePressure" value="1"/>
    </inkml:brush>
  </inkml:definitions>
  <inkml:trace contextRef="#ctx0" brushRef="#br0">0 163,'584'0,"-580"0,0 1,0-2,0 1,0 0,0-1,-1 0,1 0,0 0,0 0,-1 0,1-1,-1 0,6-3,-7 3,-1 1,0-1,0 1,0-1,0 0,0 1,0-1,-1 0,1 0,0 0,-1 0,0 0,1 1,-1-1,0 0,0 0,0 0,0 0,0 0,0 0,-1 0,1 0,-1 0,1 1,-1-1,0 0,0 0,0 0,-1-1,-1-4,0 0,0 1,-1-1,1 1,-1 0,-1 1,1-1,-1 1,-8-8,8 10,0 0,0 0,0 1,-1 0,1 0,-1 0,0 0,1 1,-1 0,0 0,0 0,-7 1,-244 1,97 1,138-2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1T16:01:26.511"/>
    </inkml:context>
    <inkml:brush xml:id="br0">
      <inkml:brushProperty name="width" value="0.2" units="cm"/>
      <inkml:brushProperty name="height" value="0.4" units="cm"/>
      <inkml:brushProperty name="color" value="#FF40FF"/>
      <inkml:brushProperty name="tip" value="rectangle"/>
      <inkml:brushProperty name="rasterOp" value="maskPen"/>
      <inkml:brushProperty name="ignorePressure" value="1"/>
    </inkml:brush>
  </inkml:definitions>
  <inkml:trace contextRef="#ctx0" brushRef="#br0">0 240,'19'2,"-1"0,0 1,-1 1,27 9,28 5,-34-11,36 7,80 4,-147-18,1 0,-1-1,0 0,1 0,-1 0,0-1,1 0,-1-1,0 1,0-1,-1-1,1 1,-1-1,0 0,9-7,-8 4,1-1,-1 1,0-1,-1-1,0 1,0-1,-1 0,0-1,0 1,4-17,-8 24,-1-1,1 0,-1-1,0 1,0 0,0 0,0 0,0 0,-1 0,0 0,1 0,-1 0,0 1,0-1,-1 0,1 0,-1 1,1-1,-1 1,0-1,0 1,0-1,0 1,0 0,0 0,-1 0,1 1,-1-1,-2-1,-12-7,0 0,-1 1,-25-8,23 9,2 0,-1 2,0 0,-1 1,1 1,-1 1,0 1,0 1,-28 1,-112 2,506 55,-274-40,-146-12,-41-7,-140 4,250-2,-1 1,1 0,0 0,0 0,-1 1,1 0,0 0,-6 4,4-2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dirty="0"/>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dirty="0"/>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dirty="0"/>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dirty="0"/>
              <a:t>Presentation title</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dirty="0"/>
              <a:t>Presentation title</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dirty="0"/>
              <a:t>Presentation title</a:t>
            </a:r>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dirty="0"/>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dirty="0"/>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dirty="0"/>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dirty="0"/>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dirty="0"/>
              <a:t>Presentation title</a:t>
            </a:r>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customXml" Target="../ink/ink4.xml"/><Relationship Id="rId18" Type="http://schemas.openxmlformats.org/officeDocument/2006/relationships/image" Target="../media/image35.png"/><Relationship Id="rId3" Type="http://schemas.openxmlformats.org/officeDocument/2006/relationships/image" Target="../media/image26.png"/><Relationship Id="rId21" Type="http://schemas.openxmlformats.org/officeDocument/2006/relationships/customXml" Target="../ink/ink8.xml"/><Relationship Id="rId7" Type="http://schemas.openxmlformats.org/officeDocument/2006/relationships/customXml" Target="../ink/ink1.xml"/><Relationship Id="rId12" Type="http://schemas.openxmlformats.org/officeDocument/2006/relationships/image" Target="../media/image32.png"/><Relationship Id="rId17" Type="http://schemas.openxmlformats.org/officeDocument/2006/relationships/customXml" Target="../ink/ink6.xml"/><Relationship Id="rId2" Type="http://schemas.openxmlformats.org/officeDocument/2006/relationships/image" Target="../media/image25.png"/><Relationship Id="rId16" Type="http://schemas.openxmlformats.org/officeDocument/2006/relationships/image" Target="../media/image34.png"/><Relationship Id="rId20"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customXml" Target="../ink/ink3.xml"/><Relationship Id="rId24" Type="http://schemas.openxmlformats.org/officeDocument/2006/relationships/image" Target="../media/image38.png"/><Relationship Id="rId5" Type="http://schemas.openxmlformats.org/officeDocument/2006/relationships/image" Target="../media/image28.png"/><Relationship Id="rId15" Type="http://schemas.openxmlformats.org/officeDocument/2006/relationships/customXml" Target="../ink/ink5.xml"/><Relationship Id="rId23" Type="http://schemas.openxmlformats.org/officeDocument/2006/relationships/customXml" Target="../ink/ink9.xml"/><Relationship Id="rId10" Type="http://schemas.openxmlformats.org/officeDocument/2006/relationships/image" Target="../media/image31.png"/><Relationship Id="rId19" Type="http://schemas.openxmlformats.org/officeDocument/2006/relationships/customXml" Target="../ink/ink7.xml"/><Relationship Id="rId4" Type="http://schemas.openxmlformats.org/officeDocument/2006/relationships/image" Target="../media/image27.png"/><Relationship Id="rId9" Type="http://schemas.openxmlformats.org/officeDocument/2006/relationships/customXml" Target="../ink/ink2.xml"/><Relationship Id="rId14" Type="http://schemas.openxmlformats.org/officeDocument/2006/relationships/image" Target="../media/image33.png"/><Relationship Id="rId22"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389482" y="833212"/>
            <a:ext cx="7413035" cy="2540923"/>
          </a:xfrm>
        </p:spPr>
        <p:txBody>
          <a:bodyPr/>
          <a:lstStyle/>
          <a:p>
            <a:r>
              <a:rPr lang="he-IL" dirty="0"/>
              <a:t>ניהול מבחנים</a:t>
            </a:r>
            <a:br>
              <a:rPr lang="en-US" dirty="0"/>
            </a:br>
            <a:br>
              <a:rPr lang="he-IL" dirty="0"/>
            </a:br>
            <a:r>
              <a:rPr lang="he-IL" sz="3600" dirty="0"/>
              <a:t>פרויקט סוף סדנה </a:t>
            </a:r>
            <a:br>
              <a:rPr lang="he-IL" sz="3600" dirty="0"/>
            </a:br>
            <a:r>
              <a:rPr lang="en-US" sz="3600" dirty="0"/>
              <a:t>C#.net</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Tomer ramon</a:t>
            </a:r>
            <a:endParaRPr lang="he-IL" dirty="0"/>
          </a:p>
          <a:p>
            <a:r>
              <a:rPr lang="he-IL" dirty="0"/>
              <a:t>204621510</a:t>
            </a:r>
            <a:endParaRPr lang="en-US" dirty="0"/>
          </a:p>
          <a:p>
            <a:endParaRPr lang="en-US" dirty="0"/>
          </a:p>
        </p:txBody>
      </p:sp>
      <p:pic>
        <p:nvPicPr>
          <p:cNvPr id="6" name="Picture 5" descr="Icon&#10;&#10;Description automatically generated">
            <a:extLst>
              <a:ext uri="{FF2B5EF4-FFF2-40B4-BE49-F238E27FC236}">
                <a16:creationId xmlns:a16="http://schemas.microsoft.com/office/drawing/2014/main" id="{D3082063-CCF9-1301-CF30-A4B4B4ADB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9208" y="1504498"/>
            <a:ext cx="733582" cy="654867"/>
          </a:xfrm>
          <a:prstGeom prst="rect">
            <a:avLst/>
          </a:prstGeom>
        </p:spPr>
      </p:pic>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7F8E88C4-F6CE-87C0-1121-490DE12D3A78}"/>
              </a:ext>
            </a:extLst>
          </p:cNvPr>
          <p:cNvGrpSpPr/>
          <p:nvPr/>
        </p:nvGrpSpPr>
        <p:grpSpPr>
          <a:xfrm>
            <a:off x="353474" y="1644396"/>
            <a:ext cx="3599402" cy="2460879"/>
            <a:chOff x="335663" y="1644396"/>
            <a:chExt cx="4029075" cy="2460879"/>
          </a:xfrm>
        </p:grpSpPr>
        <p:sp>
          <p:nvSpPr>
            <p:cNvPr id="31" name="Rectangle 30">
              <a:extLst>
                <a:ext uri="{FF2B5EF4-FFF2-40B4-BE49-F238E27FC236}">
                  <a16:creationId xmlns:a16="http://schemas.microsoft.com/office/drawing/2014/main" id="{56A70E43-880C-59AD-BE85-06D273DBA8FB}"/>
                </a:ext>
              </a:extLst>
            </p:cNvPr>
            <p:cNvSpPr/>
            <p:nvPr/>
          </p:nvSpPr>
          <p:spPr>
            <a:xfrm>
              <a:off x="335663" y="1644396"/>
              <a:ext cx="4029075" cy="2460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37A525F-69E4-DB7C-D263-E1337B924553}"/>
                </a:ext>
              </a:extLst>
            </p:cNvPr>
            <p:cNvSpPr txBox="1"/>
            <p:nvPr/>
          </p:nvSpPr>
          <p:spPr>
            <a:xfrm>
              <a:off x="1335787" y="1681972"/>
              <a:ext cx="1781175" cy="369332"/>
            </a:xfrm>
            <a:prstGeom prst="rect">
              <a:avLst/>
            </a:prstGeom>
            <a:noFill/>
          </p:spPr>
          <p:txBody>
            <a:bodyPr wrap="square" rtlCol="0">
              <a:spAutoFit/>
            </a:bodyPr>
            <a:lstStyle/>
            <a:p>
              <a:pPr algn="ctr" defTabSz="914400"/>
              <a:r>
                <a:rPr lang="en-US" b="1" cap="all" dirty="0">
                  <a:solidFill>
                    <a:schemeClr val="accent6"/>
                  </a:solidFill>
                  <a:latin typeface="Arial" panose="020B0604020202020204" pitchFamily="34" charset="0"/>
                  <a:cs typeface="Arial" panose="020B0604020202020204" pitchFamily="34" charset="0"/>
                </a:rPr>
                <a:t>exam</a:t>
              </a:r>
            </a:p>
          </p:txBody>
        </p:sp>
      </p:grpSp>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a:xfrm>
            <a:off x="713232" y="210312"/>
            <a:ext cx="10671048" cy="768096"/>
          </a:xfrm>
        </p:spPr>
        <p:txBody>
          <a:bodyPr/>
          <a:lstStyle/>
          <a:p>
            <a:r>
              <a:rPr lang="en-US" dirty="0"/>
              <a:t>Tables and columns in the database</a:t>
            </a:r>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10</a:t>
            </a:fld>
            <a:endParaRPr lang="en-US" dirty="0"/>
          </a:p>
        </p:txBody>
      </p:sp>
      <p:pic>
        <p:nvPicPr>
          <p:cNvPr id="20" name="Picture 19">
            <a:extLst>
              <a:ext uri="{FF2B5EF4-FFF2-40B4-BE49-F238E27FC236}">
                <a16:creationId xmlns:a16="http://schemas.microsoft.com/office/drawing/2014/main" id="{F2371A6A-A390-B5A7-0238-39FF31437AF3}"/>
              </a:ext>
            </a:extLst>
          </p:cNvPr>
          <p:cNvPicPr>
            <a:picLocks noChangeAspect="1"/>
          </p:cNvPicPr>
          <p:nvPr/>
        </p:nvPicPr>
        <p:blipFill>
          <a:blip r:embed="rId2"/>
          <a:stretch>
            <a:fillRect/>
          </a:stretch>
        </p:blipFill>
        <p:spPr>
          <a:xfrm>
            <a:off x="691223" y="1994154"/>
            <a:ext cx="3070299" cy="2079879"/>
          </a:xfrm>
          <a:prstGeom prst="rect">
            <a:avLst/>
          </a:prstGeom>
        </p:spPr>
      </p:pic>
      <p:grpSp>
        <p:nvGrpSpPr>
          <p:cNvPr id="50" name="Group 49">
            <a:extLst>
              <a:ext uri="{FF2B5EF4-FFF2-40B4-BE49-F238E27FC236}">
                <a16:creationId xmlns:a16="http://schemas.microsoft.com/office/drawing/2014/main" id="{CF9E2DC2-2D18-C164-DA2F-75B0DC8332E3}"/>
              </a:ext>
            </a:extLst>
          </p:cNvPr>
          <p:cNvGrpSpPr/>
          <p:nvPr/>
        </p:nvGrpSpPr>
        <p:grpSpPr>
          <a:xfrm>
            <a:off x="353474" y="4257675"/>
            <a:ext cx="3599402" cy="2460879"/>
            <a:chOff x="335663" y="1644396"/>
            <a:chExt cx="4029075" cy="2460879"/>
          </a:xfrm>
        </p:grpSpPr>
        <p:sp>
          <p:nvSpPr>
            <p:cNvPr id="51" name="Rectangle 50">
              <a:extLst>
                <a:ext uri="{FF2B5EF4-FFF2-40B4-BE49-F238E27FC236}">
                  <a16:creationId xmlns:a16="http://schemas.microsoft.com/office/drawing/2014/main" id="{23197F64-681D-3C8F-AA63-1636AE63443B}"/>
                </a:ext>
              </a:extLst>
            </p:cNvPr>
            <p:cNvSpPr/>
            <p:nvPr/>
          </p:nvSpPr>
          <p:spPr>
            <a:xfrm>
              <a:off x="335663" y="1644396"/>
              <a:ext cx="4029075" cy="2460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2AB9090F-8BAE-770D-BEFE-8379A40BB495}"/>
                </a:ext>
              </a:extLst>
            </p:cNvPr>
            <p:cNvSpPr txBox="1"/>
            <p:nvPr/>
          </p:nvSpPr>
          <p:spPr>
            <a:xfrm>
              <a:off x="1335787" y="1681972"/>
              <a:ext cx="1781175" cy="369332"/>
            </a:xfrm>
            <a:prstGeom prst="rect">
              <a:avLst/>
            </a:prstGeom>
            <a:noFill/>
          </p:spPr>
          <p:txBody>
            <a:bodyPr wrap="square" rtlCol="0">
              <a:spAutoFit/>
            </a:bodyPr>
            <a:lstStyle/>
            <a:p>
              <a:pPr algn="ctr" defTabSz="914400"/>
              <a:r>
                <a:rPr lang="en-US" b="1" cap="all" dirty="0">
                  <a:solidFill>
                    <a:schemeClr val="accent6"/>
                  </a:solidFill>
                  <a:latin typeface="Arial" panose="020B0604020202020204" pitchFamily="34" charset="0"/>
                  <a:cs typeface="Arial" panose="020B0604020202020204" pitchFamily="34" charset="0"/>
                </a:rPr>
                <a:t>Error	</a:t>
              </a:r>
            </a:p>
          </p:txBody>
        </p:sp>
      </p:grpSp>
      <p:grpSp>
        <p:nvGrpSpPr>
          <p:cNvPr id="53" name="Group 52">
            <a:extLst>
              <a:ext uri="{FF2B5EF4-FFF2-40B4-BE49-F238E27FC236}">
                <a16:creationId xmlns:a16="http://schemas.microsoft.com/office/drawing/2014/main" id="{3624B7D7-72FB-07BD-5F29-5C5D7AFF9637}"/>
              </a:ext>
            </a:extLst>
          </p:cNvPr>
          <p:cNvGrpSpPr/>
          <p:nvPr/>
        </p:nvGrpSpPr>
        <p:grpSpPr>
          <a:xfrm>
            <a:off x="4249055" y="4257674"/>
            <a:ext cx="3599402" cy="2460879"/>
            <a:chOff x="335663" y="1644396"/>
            <a:chExt cx="4029075" cy="2460879"/>
          </a:xfrm>
        </p:grpSpPr>
        <p:sp>
          <p:nvSpPr>
            <p:cNvPr id="54" name="Rectangle 53">
              <a:extLst>
                <a:ext uri="{FF2B5EF4-FFF2-40B4-BE49-F238E27FC236}">
                  <a16:creationId xmlns:a16="http://schemas.microsoft.com/office/drawing/2014/main" id="{9067C269-AEBE-1F92-6784-1E9A55AFD1EB}"/>
                </a:ext>
              </a:extLst>
            </p:cNvPr>
            <p:cNvSpPr/>
            <p:nvPr/>
          </p:nvSpPr>
          <p:spPr>
            <a:xfrm>
              <a:off x="335663" y="1644396"/>
              <a:ext cx="4029075" cy="2460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9DA183C6-1A97-A91F-6057-9D4777386DE4}"/>
                </a:ext>
              </a:extLst>
            </p:cNvPr>
            <p:cNvSpPr txBox="1"/>
            <p:nvPr/>
          </p:nvSpPr>
          <p:spPr>
            <a:xfrm>
              <a:off x="1064879" y="1660423"/>
              <a:ext cx="2570643" cy="369332"/>
            </a:xfrm>
            <a:prstGeom prst="rect">
              <a:avLst/>
            </a:prstGeom>
            <a:noFill/>
          </p:spPr>
          <p:txBody>
            <a:bodyPr wrap="square" rtlCol="0">
              <a:spAutoFit/>
            </a:bodyPr>
            <a:lstStyle/>
            <a:p>
              <a:pPr algn="ctr" defTabSz="914400"/>
              <a:r>
                <a:rPr lang="en-US" b="1" cap="all" dirty="0">
                  <a:solidFill>
                    <a:schemeClr val="accent6"/>
                  </a:solidFill>
                  <a:latin typeface="Arial" panose="020B0604020202020204" pitchFamily="34" charset="0"/>
                  <a:cs typeface="Arial" panose="020B0604020202020204" pitchFamily="34" charset="0"/>
                </a:rPr>
                <a:t>Participation</a:t>
              </a:r>
            </a:p>
          </p:txBody>
        </p:sp>
      </p:grpSp>
      <p:grpSp>
        <p:nvGrpSpPr>
          <p:cNvPr id="56" name="Group 55">
            <a:extLst>
              <a:ext uri="{FF2B5EF4-FFF2-40B4-BE49-F238E27FC236}">
                <a16:creationId xmlns:a16="http://schemas.microsoft.com/office/drawing/2014/main" id="{F194817A-EB86-E4B9-8B4A-40B4E5B423DB}"/>
              </a:ext>
            </a:extLst>
          </p:cNvPr>
          <p:cNvGrpSpPr/>
          <p:nvPr/>
        </p:nvGrpSpPr>
        <p:grpSpPr>
          <a:xfrm>
            <a:off x="8144636" y="4236125"/>
            <a:ext cx="3599402" cy="2460879"/>
            <a:chOff x="335663" y="1644396"/>
            <a:chExt cx="4029075" cy="2460879"/>
          </a:xfrm>
        </p:grpSpPr>
        <p:sp>
          <p:nvSpPr>
            <p:cNvPr id="57" name="Rectangle 56">
              <a:extLst>
                <a:ext uri="{FF2B5EF4-FFF2-40B4-BE49-F238E27FC236}">
                  <a16:creationId xmlns:a16="http://schemas.microsoft.com/office/drawing/2014/main" id="{1AEBEB60-0C87-1882-E33E-C6907A7BB289}"/>
                </a:ext>
              </a:extLst>
            </p:cNvPr>
            <p:cNvSpPr/>
            <p:nvPr/>
          </p:nvSpPr>
          <p:spPr>
            <a:xfrm>
              <a:off x="335663" y="1644396"/>
              <a:ext cx="4029075" cy="2460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FA40905-E4A2-1099-1A37-0BFEFBB16306}"/>
                </a:ext>
              </a:extLst>
            </p:cNvPr>
            <p:cNvSpPr txBox="1"/>
            <p:nvPr/>
          </p:nvSpPr>
          <p:spPr>
            <a:xfrm>
              <a:off x="1335787" y="1681972"/>
              <a:ext cx="1781175" cy="369332"/>
            </a:xfrm>
            <a:prstGeom prst="rect">
              <a:avLst/>
            </a:prstGeom>
            <a:noFill/>
          </p:spPr>
          <p:txBody>
            <a:bodyPr wrap="square" rtlCol="0">
              <a:spAutoFit/>
            </a:bodyPr>
            <a:lstStyle/>
            <a:p>
              <a:pPr algn="ctr" defTabSz="914400"/>
              <a:r>
                <a:rPr lang="en-US" b="1" cap="all" dirty="0">
                  <a:solidFill>
                    <a:schemeClr val="accent6"/>
                  </a:solidFill>
                  <a:latin typeface="Arial" panose="020B0604020202020204" pitchFamily="34" charset="0"/>
                  <a:cs typeface="Arial" panose="020B0604020202020204" pitchFamily="34" charset="0"/>
                </a:rPr>
                <a:t>Answer</a:t>
              </a:r>
            </a:p>
          </p:txBody>
        </p:sp>
      </p:grpSp>
      <p:grpSp>
        <p:nvGrpSpPr>
          <p:cNvPr id="59" name="Group 58">
            <a:extLst>
              <a:ext uri="{FF2B5EF4-FFF2-40B4-BE49-F238E27FC236}">
                <a16:creationId xmlns:a16="http://schemas.microsoft.com/office/drawing/2014/main" id="{DBCA77D2-0A9B-E3E7-6D28-67E1B4B85E51}"/>
              </a:ext>
            </a:extLst>
          </p:cNvPr>
          <p:cNvGrpSpPr/>
          <p:nvPr/>
        </p:nvGrpSpPr>
        <p:grpSpPr>
          <a:xfrm>
            <a:off x="8144636" y="1613154"/>
            <a:ext cx="3599402" cy="2460879"/>
            <a:chOff x="335663" y="1644396"/>
            <a:chExt cx="4029075" cy="2460879"/>
          </a:xfrm>
        </p:grpSpPr>
        <p:sp>
          <p:nvSpPr>
            <p:cNvPr id="60" name="Rectangle 59">
              <a:extLst>
                <a:ext uri="{FF2B5EF4-FFF2-40B4-BE49-F238E27FC236}">
                  <a16:creationId xmlns:a16="http://schemas.microsoft.com/office/drawing/2014/main" id="{4C086528-4FE2-2C8B-00BE-2331EAB75683}"/>
                </a:ext>
              </a:extLst>
            </p:cNvPr>
            <p:cNvSpPr/>
            <p:nvPr/>
          </p:nvSpPr>
          <p:spPr>
            <a:xfrm>
              <a:off x="335663" y="1644396"/>
              <a:ext cx="4029075" cy="2460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2708023F-BFD0-7D69-5EF1-DE25B4D9FCEE}"/>
                </a:ext>
              </a:extLst>
            </p:cNvPr>
            <p:cNvSpPr txBox="1"/>
            <p:nvPr/>
          </p:nvSpPr>
          <p:spPr>
            <a:xfrm>
              <a:off x="1335787" y="1681972"/>
              <a:ext cx="1781175" cy="369332"/>
            </a:xfrm>
            <a:prstGeom prst="rect">
              <a:avLst/>
            </a:prstGeom>
            <a:noFill/>
          </p:spPr>
          <p:txBody>
            <a:bodyPr wrap="square" rtlCol="0">
              <a:spAutoFit/>
            </a:bodyPr>
            <a:lstStyle/>
            <a:p>
              <a:pPr algn="ctr" defTabSz="914400"/>
              <a:r>
                <a:rPr lang="en-US" b="1" cap="all" dirty="0">
                  <a:solidFill>
                    <a:schemeClr val="accent6"/>
                  </a:solidFill>
                  <a:latin typeface="Arial" panose="020B0604020202020204" pitchFamily="34" charset="0"/>
                  <a:cs typeface="Arial" panose="020B0604020202020204" pitchFamily="34" charset="0"/>
                </a:rPr>
                <a:t>Question</a:t>
              </a:r>
            </a:p>
          </p:txBody>
        </p:sp>
      </p:grpSp>
      <p:pic>
        <p:nvPicPr>
          <p:cNvPr id="63" name="Picture 62">
            <a:extLst>
              <a:ext uri="{FF2B5EF4-FFF2-40B4-BE49-F238E27FC236}">
                <a16:creationId xmlns:a16="http://schemas.microsoft.com/office/drawing/2014/main" id="{5B8226FB-CBA5-AC2D-59E4-41D10CCA22CA}"/>
              </a:ext>
            </a:extLst>
          </p:cNvPr>
          <p:cNvPicPr>
            <a:picLocks noChangeAspect="1"/>
          </p:cNvPicPr>
          <p:nvPr/>
        </p:nvPicPr>
        <p:blipFill>
          <a:blip r:embed="rId3"/>
          <a:stretch>
            <a:fillRect/>
          </a:stretch>
        </p:blipFill>
        <p:spPr>
          <a:xfrm>
            <a:off x="8419389" y="4852990"/>
            <a:ext cx="3181490" cy="1227147"/>
          </a:xfrm>
          <a:prstGeom prst="rect">
            <a:avLst/>
          </a:prstGeom>
        </p:spPr>
      </p:pic>
      <p:pic>
        <p:nvPicPr>
          <p:cNvPr id="65" name="Picture 64">
            <a:extLst>
              <a:ext uri="{FF2B5EF4-FFF2-40B4-BE49-F238E27FC236}">
                <a16:creationId xmlns:a16="http://schemas.microsoft.com/office/drawing/2014/main" id="{7EA62166-5C20-806B-E475-EF5EF3ADD35F}"/>
              </a:ext>
            </a:extLst>
          </p:cNvPr>
          <p:cNvPicPr>
            <a:picLocks noChangeAspect="1"/>
          </p:cNvPicPr>
          <p:nvPr/>
        </p:nvPicPr>
        <p:blipFill>
          <a:blip r:embed="rId4"/>
          <a:stretch>
            <a:fillRect/>
          </a:stretch>
        </p:blipFill>
        <p:spPr>
          <a:xfrm>
            <a:off x="490898" y="4937842"/>
            <a:ext cx="3324553" cy="1100542"/>
          </a:xfrm>
          <a:prstGeom prst="rect">
            <a:avLst/>
          </a:prstGeom>
        </p:spPr>
      </p:pic>
      <p:pic>
        <p:nvPicPr>
          <p:cNvPr id="67" name="Picture 66">
            <a:extLst>
              <a:ext uri="{FF2B5EF4-FFF2-40B4-BE49-F238E27FC236}">
                <a16:creationId xmlns:a16="http://schemas.microsoft.com/office/drawing/2014/main" id="{846963B6-094F-F1BE-505C-0EC4F24D781E}"/>
              </a:ext>
            </a:extLst>
          </p:cNvPr>
          <p:cNvPicPr>
            <a:picLocks noChangeAspect="1"/>
          </p:cNvPicPr>
          <p:nvPr/>
        </p:nvPicPr>
        <p:blipFill>
          <a:blip r:embed="rId5"/>
          <a:stretch>
            <a:fillRect/>
          </a:stretch>
        </p:blipFill>
        <p:spPr>
          <a:xfrm>
            <a:off x="4392159" y="4852990"/>
            <a:ext cx="3313194" cy="1529167"/>
          </a:xfrm>
          <a:prstGeom prst="rect">
            <a:avLst/>
          </a:prstGeom>
        </p:spPr>
      </p:pic>
      <p:pic>
        <p:nvPicPr>
          <p:cNvPr id="69" name="Picture 68">
            <a:extLst>
              <a:ext uri="{FF2B5EF4-FFF2-40B4-BE49-F238E27FC236}">
                <a16:creationId xmlns:a16="http://schemas.microsoft.com/office/drawing/2014/main" id="{FCFD72CF-A574-37FE-6EA0-EBB2E1C60FFD}"/>
              </a:ext>
            </a:extLst>
          </p:cNvPr>
          <p:cNvPicPr>
            <a:picLocks noChangeAspect="1"/>
          </p:cNvPicPr>
          <p:nvPr/>
        </p:nvPicPr>
        <p:blipFill>
          <a:blip r:embed="rId6"/>
          <a:stretch>
            <a:fillRect/>
          </a:stretch>
        </p:blipFill>
        <p:spPr>
          <a:xfrm>
            <a:off x="8313124" y="2121555"/>
            <a:ext cx="3287755" cy="1474271"/>
          </a:xfrm>
          <a:prstGeom prst="rect">
            <a:avLst/>
          </a:prstGeom>
        </p:spPr>
      </p:pic>
      <mc:AlternateContent xmlns:mc="http://schemas.openxmlformats.org/markup-compatibility/2006">
        <mc:Choice xmlns:p14="http://schemas.microsoft.com/office/powerpoint/2010/main" Requires="p14">
          <p:contentPart p14:bwMode="auto" r:id="rId7">
            <p14:nvContentPartPr>
              <p14:cNvPr id="74" name="Ink 73">
                <a:extLst>
                  <a:ext uri="{FF2B5EF4-FFF2-40B4-BE49-F238E27FC236}">
                    <a16:creationId xmlns:a16="http://schemas.microsoft.com/office/drawing/2014/main" id="{67993A21-AE04-6D6D-BF48-E0A573449CDC}"/>
                  </a:ext>
                </a:extLst>
              </p14:cNvPr>
              <p14:cNvContentPartPr/>
              <p14:nvPr/>
            </p14:nvContentPartPr>
            <p14:xfrm>
              <a:off x="1220040" y="2142675"/>
              <a:ext cx="216000" cy="48600"/>
            </p14:xfrm>
          </p:contentPart>
        </mc:Choice>
        <mc:Fallback>
          <p:pic>
            <p:nvPicPr>
              <p:cNvPr id="74" name="Ink 73">
                <a:extLst>
                  <a:ext uri="{FF2B5EF4-FFF2-40B4-BE49-F238E27FC236}">
                    <a16:creationId xmlns:a16="http://schemas.microsoft.com/office/drawing/2014/main" id="{67993A21-AE04-6D6D-BF48-E0A573449CDC}"/>
                  </a:ext>
                </a:extLst>
              </p:cNvPr>
              <p:cNvPicPr/>
              <p:nvPr/>
            </p:nvPicPr>
            <p:blipFill>
              <a:blip r:embed="rId8"/>
              <a:stretch>
                <a:fillRect/>
              </a:stretch>
            </p:blipFill>
            <p:spPr>
              <a:xfrm>
                <a:off x="1184040" y="2071035"/>
                <a:ext cx="28764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5" name="Ink 74">
                <a:extLst>
                  <a:ext uri="{FF2B5EF4-FFF2-40B4-BE49-F238E27FC236}">
                    <a16:creationId xmlns:a16="http://schemas.microsoft.com/office/drawing/2014/main" id="{3FE296CE-22D8-2ABC-48BE-86796A8DCDB4}"/>
                  </a:ext>
                </a:extLst>
              </p14:cNvPr>
              <p14:cNvContentPartPr/>
              <p14:nvPr/>
            </p14:nvContentPartPr>
            <p14:xfrm>
              <a:off x="1095120" y="5053275"/>
              <a:ext cx="206280" cy="55800"/>
            </p14:xfrm>
          </p:contentPart>
        </mc:Choice>
        <mc:Fallback>
          <p:pic>
            <p:nvPicPr>
              <p:cNvPr id="75" name="Ink 74">
                <a:extLst>
                  <a:ext uri="{FF2B5EF4-FFF2-40B4-BE49-F238E27FC236}">
                    <a16:creationId xmlns:a16="http://schemas.microsoft.com/office/drawing/2014/main" id="{3FE296CE-22D8-2ABC-48BE-86796A8DCDB4}"/>
                  </a:ext>
                </a:extLst>
              </p:cNvPr>
              <p:cNvPicPr/>
              <p:nvPr/>
            </p:nvPicPr>
            <p:blipFill>
              <a:blip r:embed="rId10"/>
              <a:stretch>
                <a:fillRect/>
              </a:stretch>
            </p:blipFill>
            <p:spPr>
              <a:xfrm>
                <a:off x="1059120" y="4981635"/>
                <a:ext cx="27792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7" name="Ink 76">
                <a:extLst>
                  <a:ext uri="{FF2B5EF4-FFF2-40B4-BE49-F238E27FC236}">
                    <a16:creationId xmlns:a16="http://schemas.microsoft.com/office/drawing/2014/main" id="{56299D8A-6657-5BD8-1CEF-92DA436C21A0}"/>
                  </a:ext>
                </a:extLst>
              </p14:cNvPr>
              <p14:cNvContentPartPr/>
              <p14:nvPr/>
            </p14:nvContentPartPr>
            <p14:xfrm>
              <a:off x="5055120" y="5000355"/>
              <a:ext cx="267120" cy="115200"/>
            </p14:xfrm>
          </p:contentPart>
        </mc:Choice>
        <mc:Fallback>
          <p:pic>
            <p:nvPicPr>
              <p:cNvPr id="77" name="Ink 76">
                <a:extLst>
                  <a:ext uri="{FF2B5EF4-FFF2-40B4-BE49-F238E27FC236}">
                    <a16:creationId xmlns:a16="http://schemas.microsoft.com/office/drawing/2014/main" id="{56299D8A-6657-5BD8-1CEF-92DA436C21A0}"/>
                  </a:ext>
                </a:extLst>
              </p:cNvPr>
              <p:cNvPicPr/>
              <p:nvPr/>
            </p:nvPicPr>
            <p:blipFill>
              <a:blip r:embed="rId12"/>
              <a:stretch>
                <a:fillRect/>
              </a:stretch>
            </p:blipFill>
            <p:spPr>
              <a:xfrm>
                <a:off x="5019480" y="4928355"/>
                <a:ext cx="33876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8" name="Ink 77">
                <a:extLst>
                  <a:ext uri="{FF2B5EF4-FFF2-40B4-BE49-F238E27FC236}">
                    <a16:creationId xmlns:a16="http://schemas.microsoft.com/office/drawing/2014/main" id="{CEC90B44-085D-DD29-1B5D-2B44525FCE6C}"/>
                  </a:ext>
                </a:extLst>
              </p14:cNvPr>
              <p14:cNvContentPartPr/>
              <p14:nvPr/>
            </p14:nvContentPartPr>
            <p14:xfrm>
              <a:off x="9190440" y="5043555"/>
              <a:ext cx="280080" cy="110520"/>
            </p14:xfrm>
          </p:contentPart>
        </mc:Choice>
        <mc:Fallback>
          <p:pic>
            <p:nvPicPr>
              <p:cNvPr id="78" name="Ink 77">
                <a:extLst>
                  <a:ext uri="{FF2B5EF4-FFF2-40B4-BE49-F238E27FC236}">
                    <a16:creationId xmlns:a16="http://schemas.microsoft.com/office/drawing/2014/main" id="{CEC90B44-085D-DD29-1B5D-2B44525FCE6C}"/>
                  </a:ext>
                </a:extLst>
              </p:cNvPr>
              <p:cNvPicPr/>
              <p:nvPr/>
            </p:nvPicPr>
            <p:blipFill>
              <a:blip r:embed="rId14"/>
              <a:stretch>
                <a:fillRect/>
              </a:stretch>
            </p:blipFill>
            <p:spPr>
              <a:xfrm>
                <a:off x="9154440" y="4971555"/>
                <a:ext cx="35172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79" name="Ink 78">
                <a:extLst>
                  <a:ext uri="{FF2B5EF4-FFF2-40B4-BE49-F238E27FC236}">
                    <a16:creationId xmlns:a16="http://schemas.microsoft.com/office/drawing/2014/main" id="{940F30DF-79CA-2CE7-BE05-027B7B753B82}"/>
                  </a:ext>
                </a:extLst>
              </p14:cNvPr>
              <p14:cNvContentPartPr/>
              <p14:nvPr/>
            </p14:nvContentPartPr>
            <p14:xfrm>
              <a:off x="8877240" y="2235195"/>
              <a:ext cx="273600" cy="80640"/>
            </p14:xfrm>
          </p:contentPart>
        </mc:Choice>
        <mc:Fallback>
          <p:pic>
            <p:nvPicPr>
              <p:cNvPr id="79" name="Ink 78">
                <a:extLst>
                  <a:ext uri="{FF2B5EF4-FFF2-40B4-BE49-F238E27FC236}">
                    <a16:creationId xmlns:a16="http://schemas.microsoft.com/office/drawing/2014/main" id="{940F30DF-79CA-2CE7-BE05-027B7B753B82}"/>
                  </a:ext>
                </a:extLst>
              </p:cNvPr>
              <p:cNvPicPr/>
              <p:nvPr/>
            </p:nvPicPr>
            <p:blipFill>
              <a:blip r:embed="rId16"/>
              <a:stretch>
                <a:fillRect/>
              </a:stretch>
            </p:blipFill>
            <p:spPr>
              <a:xfrm>
                <a:off x="8841600" y="2163555"/>
                <a:ext cx="3452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5" name="Ink 94">
                <a:extLst>
                  <a:ext uri="{FF2B5EF4-FFF2-40B4-BE49-F238E27FC236}">
                    <a16:creationId xmlns:a16="http://schemas.microsoft.com/office/drawing/2014/main" id="{B5727B9F-FFBD-DD1A-E26B-74E3AC7A811C}"/>
                  </a:ext>
                </a:extLst>
              </p14:cNvPr>
              <p14:cNvContentPartPr/>
              <p14:nvPr/>
            </p14:nvContentPartPr>
            <p14:xfrm>
              <a:off x="9285840" y="3179115"/>
              <a:ext cx="257760" cy="70920"/>
            </p14:xfrm>
          </p:contentPart>
        </mc:Choice>
        <mc:Fallback>
          <p:pic>
            <p:nvPicPr>
              <p:cNvPr id="95" name="Ink 94">
                <a:extLst>
                  <a:ext uri="{FF2B5EF4-FFF2-40B4-BE49-F238E27FC236}">
                    <a16:creationId xmlns:a16="http://schemas.microsoft.com/office/drawing/2014/main" id="{B5727B9F-FFBD-DD1A-E26B-74E3AC7A811C}"/>
                  </a:ext>
                </a:extLst>
              </p:cNvPr>
              <p:cNvPicPr/>
              <p:nvPr/>
            </p:nvPicPr>
            <p:blipFill>
              <a:blip r:embed="rId18"/>
              <a:stretch>
                <a:fillRect/>
              </a:stretch>
            </p:blipFill>
            <p:spPr>
              <a:xfrm>
                <a:off x="9250200" y="3107475"/>
                <a:ext cx="32940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96" name="Ink 95">
                <a:extLst>
                  <a:ext uri="{FF2B5EF4-FFF2-40B4-BE49-F238E27FC236}">
                    <a16:creationId xmlns:a16="http://schemas.microsoft.com/office/drawing/2014/main" id="{4BCB4A59-B192-77EB-DE68-7AA5DA9DB7F4}"/>
                  </a:ext>
                </a:extLst>
              </p14:cNvPr>
              <p14:cNvContentPartPr/>
              <p14:nvPr/>
            </p14:nvContentPartPr>
            <p14:xfrm>
              <a:off x="9924840" y="5864715"/>
              <a:ext cx="253440" cy="99360"/>
            </p14:xfrm>
          </p:contentPart>
        </mc:Choice>
        <mc:Fallback>
          <p:pic>
            <p:nvPicPr>
              <p:cNvPr id="96" name="Ink 95">
                <a:extLst>
                  <a:ext uri="{FF2B5EF4-FFF2-40B4-BE49-F238E27FC236}">
                    <a16:creationId xmlns:a16="http://schemas.microsoft.com/office/drawing/2014/main" id="{4BCB4A59-B192-77EB-DE68-7AA5DA9DB7F4}"/>
                  </a:ext>
                </a:extLst>
              </p:cNvPr>
              <p:cNvPicPr/>
              <p:nvPr/>
            </p:nvPicPr>
            <p:blipFill>
              <a:blip r:embed="rId20"/>
              <a:stretch>
                <a:fillRect/>
              </a:stretch>
            </p:blipFill>
            <p:spPr>
              <a:xfrm>
                <a:off x="9888840" y="5793075"/>
                <a:ext cx="32508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97" name="Ink 96">
                <a:extLst>
                  <a:ext uri="{FF2B5EF4-FFF2-40B4-BE49-F238E27FC236}">
                    <a16:creationId xmlns:a16="http://schemas.microsoft.com/office/drawing/2014/main" id="{FA406A1E-E652-B0F0-C60D-B8E0D30054B9}"/>
                  </a:ext>
                </a:extLst>
              </p14:cNvPr>
              <p14:cNvContentPartPr/>
              <p14:nvPr/>
            </p14:nvContentPartPr>
            <p14:xfrm>
              <a:off x="5428800" y="6170715"/>
              <a:ext cx="235800" cy="59040"/>
            </p14:xfrm>
          </p:contentPart>
        </mc:Choice>
        <mc:Fallback>
          <p:pic>
            <p:nvPicPr>
              <p:cNvPr id="97" name="Ink 96">
                <a:extLst>
                  <a:ext uri="{FF2B5EF4-FFF2-40B4-BE49-F238E27FC236}">
                    <a16:creationId xmlns:a16="http://schemas.microsoft.com/office/drawing/2014/main" id="{FA406A1E-E652-B0F0-C60D-B8E0D30054B9}"/>
                  </a:ext>
                </a:extLst>
              </p:cNvPr>
              <p:cNvPicPr/>
              <p:nvPr/>
            </p:nvPicPr>
            <p:blipFill>
              <a:blip r:embed="rId22"/>
              <a:stretch>
                <a:fillRect/>
              </a:stretch>
            </p:blipFill>
            <p:spPr>
              <a:xfrm>
                <a:off x="5392800" y="6099075"/>
                <a:ext cx="3074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98" name="Ink 97">
                <a:extLst>
                  <a:ext uri="{FF2B5EF4-FFF2-40B4-BE49-F238E27FC236}">
                    <a16:creationId xmlns:a16="http://schemas.microsoft.com/office/drawing/2014/main" id="{D1F59093-24CD-6720-7A08-A778B6BBCBD8}"/>
                  </a:ext>
                </a:extLst>
              </p14:cNvPr>
              <p14:cNvContentPartPr/>
              <p14:nvPr/>
            </p14:nvContentPartPr>
            <p14:xfrm>
              <a:off x="1800000" y="5857155"/>
              <a:ext cx="233280" cy="115560"/>
            </p14:xfrm>
          </p:contentPart>
        </mc:Choice>
        <mc:Fallback>
          <p:pic>
            <p:nvPicPr>
              <p:cNvPr id="98" name="Ink 97">
                <a:extLst>
                  <a:ext uri="{FF2B5EF4-FFF2-40B4-BE49-F238E27FC236}">
                    <a16:creationId xmlns:a16="http://schemas.microsoft.com/office/drawing/2014/main" id="{D1F59093-24CD-6720-7A08-A778B6BBCBD8}"/>
                  </a:ext>
                </a:extLst>
              </p:cNvPr>
              <p:cNvPicPr/>
              <p:nvPr/>
            </p:nvPicPr>
            <p:blipFill>
              <a:blip r:embed="rId24"/>
              <a:stretch>
                <a:fillRect/>
              </a:stretch>
            </p:blipFill>
            <p:spPr>
              <a:xfrm>
                <a:off x="1764000" y="5785515"/>
                <a:ext cx="304920" cy="259200"/>
              </a:xfrm>
              <a:prstGeom prst="rect">
                <a:avLst/>
              </a:prstGeom>
            </p:spPr>
          </p:pic>
        </mc:Fallback>
      </mc:AlternateContent>
    </p:spTree>
    <p:extLst>
      <p:ext uri="{BB962C8B-B14F-4D97-AF65-F5344CB8AC3E}">
        <p14:creationId xmlns:p14="http://schemas.microsoft.com/office/powerpoint/2010/main" val="249904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05AA58F-C4E8-7F53-A524-50BC213F666D}"/>
              </a:ext>
            </a:extLst>
          </p:cNvPr>
          <p:cNvPicPr>
            <a:picLocks noChangeAspect="1"/>
          </p:cNvPicPr>
          <p:nvPr/>
        </p:nvPicPr>
        <p:blipFill>
          <a:blip r:embed="rId2"/>
          <a:stretch>
            <a:fillRect/>
          </a:stretch>
        </p:blipFill>
        <p:spPr>
          <a:xfrm>
            <a:off x="295832" y="2262305"/>
            <a:ext cx="7441100" cy="1080970"/>
          </a:xfrm>
          <a:prstGeom prst="rect">
            <a:avLst/>
          </a:prstGeom>
        </p:spPr>
      </p:pic>
      <p:sp>
        <p:nvSpPr>
          <p:cNvPr id="20" name="Title 4">
            <a:extLst>
              <a:ext uri="{FF2B5EF4-FFF2-40B4-BE49-F238E27FC236}">
                <a16:creationId xmlns:a16="http://schemas.microsoft.com/office/drawing/2014/main" id="{44A454DB-73D2-580B-B4B3-ECFD17550CC6}"/>
              </a:ext>
            </a:extLst>
          </p:cNvPr>
          <p:cNvSpPr>
            <a:spLocks noGrp="1"/>
          </p:cNvSpPr>
          <p:nvPr>
            <p:ph type="title"/>
          </p:nvPr>
        </p:nvSpPr>
        <p:spPr>
          <a:xfrm>
            <a:off x="713232" y="210312"/>
            <a:ext cx="10671048" cy="1046988"/>
          </a:xfrm>
        </p:spPr>
        <p:txBody>
          <a:bodyPr/>
          <a:lstStyle/>
          <a:p>
            <a:r>
              <a:rPr lang="en-US" sz="2800" dirty="0"/>
              <a:t>Tables and columns in the database – screenshots</a:t>
            </a:r>
          </a:p>
        </p:txBody>
      </p:sp>
      <p:sp>
        <p:nvSpPr>
          <p:cNvPr id="21" name="Title 4">
            <a:extLst>
              <a:ext uri="{FF2B5EF4-FFF2-40B4-BE49-F238E27FC236}">
                <a16:creationId xmlns:a16="http://schemas.microsoft.com/office/drawing/2014/main" id="{8ED0DB13-7B90-2804-75F1-2BA38EBEA886}"/>
              </a:ext>
            </a:extLst>
          </p:cNvPr>
          <p:cNvSpPr txBox="1">
            <a:spLocks/>
          </p:cNvSpPr>
          <p:nvPr/>
        </p:nvSpPr>
        <p:spPr>
          <a:xfrm>
            <a:off x="-157956" y="1825673"/>
            <a:ext cx="2148681" cy="603763"/>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sz="1800" dirty="0"/>
              <a:t>Exams</a:t>
            </a:r>
            <a:r>
              <a:rPr lang="en-US" sz="2000" dirty="0"/>
              <a:t>:</a:t>
            </a:r>
          </a:p>
        </p:txBody>
      </p:sp>
      <p:pic>
        <p:nvPicPr>
          <p:cNvPr id="25" name="Picture 24">
            <a:extLst>
              <a:ext uri="{FF2B5EF4-FFF2-40B4-BE49-F238E27FC236}">
                <a16:creationId xmlns:a16="http://schemas.microsoft.com/office/drawing/2014/main" id="{3CA67506-692A-B0E7-6B55-96A8C84B796B}"/>
              </a:ext>
            </a:extLst>
          </p:cNvPr>
          <p:cNvPicPr>
            <a:picLocks noChangeAspect="1"/>
          </p:cNvPicPr>
          <p:nvPr/>
        </p:nvPicPr>
        <p:blipFill>
          <a:blip r:embed="rId3"/>
          <a:stretch>
            <a:fillRect/>
          </a:stretch>
        </p:blipFill>
        <p:spPr>
          <a:xfrm>
            <a:off x="370960" y="4314297"/>
            <a:ext cx="5486827" cy="1600727"/>
          </a:xfrm>
          <a:prstGeom prst="rect">
            <a:avLst/>
          </a:prstGeom>
        </p:spPr>
      </p:pic>
      <p:sp>
        <p:nvSpPr>
          <p:cNvPr id="26" name="Title 4">
            <a:extLst>
              <a:ext uri="{FF2B5EF4-FFF2-40B4-BE49-F238E27FC236}">
                <a16:creationId xmlns:a16="http://schemas.microsoft.com/office/drawing/2014/main" id="{90F6CB46-8B0C-5E7C-3001-ED4AA8BD2227}"/>
              </a:ext>
            </a:extLst>
          </p:cNvPr>
          <p:cNvSpPr txBox="1">
            <a:spLocks/>
          </p:cNvSpPr>
          <p:nvPr/>
        </p:nvSpPr>
        <p:spPr>
          <a:xfrm>
            <a:off x="370960" y="3880119"/>
            <a:ext cx="2472531" cy="603763"/>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sz="1800" dirty="0"/>
              <a:t>Participations:</a:t>
            </a:r>
          </a:p>
        </p:txBody>
      </p:sp>
      <p:pic>
        <p:nvPicPr>
          <p:cNvPr id="28" name="Picture 27">
            <a:extLst>
              <a:ext uri="{FF2B5EF4-FFF2-40B4-BE49-F238E27FC236}">
                <a16:creationId xmlns:a16="http://schemas.microsoft.com/office/drawing/2014/main" id="{2007619D-FB04-CC8E-0A4B-BD8516C0504E}"/>
              </a:ext>
            </a:extLst>
          </p:cNvPr>
          <p:cNvPicPr>
            <a:picLocks noChangeAspect="1"/>
          </p:cNvPicPr>
          <p:nvPr/>
        </p:nvPicPr>
        <p:blipFill>
          <a:blip r:embed="rId4"/>
          <a:stretch>
            <a:fillRect/>
          </a:stretch>
        </p:blipFill>
        <p:spPr>
          <a:xfrm>
            <a:off x="7956797" y="1825673"/>
            <a:ext cx="4092688" cy="4924811"/>
          </a:xfrm>
          <a:prstGeom prst="rect">
            <a:avLst/>
          </a:prstGeom>
        </p:spPr>
      </p:pic>
      <p:sp>
        <p:nvSpPr>
          <p:cNvPr id="29" name="Title 4">
            <a:extLst>
              <a:ext uri="{FF2B5EF4-FFF2-40B4-BE49-F238E27FC236}">
                <a16:creationId xmlns:a16="http://schemas.microsoft.com/office/drawing/2014/main" id="{D89EBBFC-0B80-9FF4-715B-03C87BB4FDFE}"/>
              </a:ext>
            </a:extLst>
          </p:cNvPr>
          <p:cNvSpPr txBox="1">
            <a:spLocks/>
          </p:cNvSpPr>
          <p:nvPr/>
        </p:nvSpPr>
        <p:spPr>
          <a:xfrm>
            <a:off x="7671594" y="1454794"/>
            <a:ext cx="2148681" cy="603763"/>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sz="1800" dirty="0"/>
              <a:t>Answers</a:t>
            </a:r>
            <a:r>
              <a:rPr lang="en-US" sz="2000" dirty="0"/>
              <a:t>:</a:t>
            </a:r>
          </a:p>
        </p:txBody>
      </p:sp>
    </p:spTree>
    <p:extLst>
      <p:ext uri="{BB962C8B-B14F-4D97-AF65-F5344CB8AC3E}">
        <p14:creationId xmlns:p14="http://schemas.microsoft.com/office/powerpoint/2010/main" val="191410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4">
            <a:extLst>
              <a:ext uri="{FF2B5EF4-FFF2-40B4-BE49-F238E27FC236}">
                <a16:creationId xmlns:a16="http://schemas.microsoft.com/office/drawing/2014/main" id="{1D1675DE-11C9-C7D3-44C0-A57A3CEF87BF}"/>
              </a:ext>
            </a:extLst>
          </p:cNvPr>
          <p:cNvSpPr txBox="1">
            <a:spLocks/>
          </p:cNvSpPr>
          <p:nvPr/>
        </p:nvSpPr>
        <p:spPr>
          <a:xfrm>
            <a:off x="-112317" y="99457"/>
            <a:ext cx="2148681" cy="603763"/>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sz="1800" dirty="0"/>
              <a:t>Errors:</a:t>
            </a:r>
          </a:p>
        </p:txBody>
      </p:sp>
      <p:pic>
        <p:nvPicPr>
          <p:cNvPr id="23" name="Picture 22">
            <a:extLst>
              <a:ext uri="{FF2B5EF4-FFF2-40B4-BE49-F238E27FC236}">
                <a16:creationId xmlns:a16="http://schemas.microsoft.com/office/drawing/2014/main" id="{249817B6-F789-6624-0B51-120B163A7DD7}"/>
              </a:ext>
            </a:extLst>
          </p:cNvPr>
          <p:cNvPicPr>
            <a:picLocks noChangeAspect="1"/>
          </p:cNvPicPr>
          <p:nvPr/>
        </p:nvPicPr>
        <p:blipFill>
          <a:blip r:embed="rId2"/>
          <a:stretch>
            <a:fillRect/>
          </a:stretch>
        </p:blipFill>
        <p:spPr>
          <a:xfrm>
            <a:off x="575990" y="401338"/>
            <a:ext cx="9963692" cy="2233528"/>
          </a:xfrm>
          <a:prstGeom prst="rect">
            <a:avLst/>
          </a:prstGeom>
        </p:spPr>
      </p:pic>
      <p:pic>
        <p:nvPicPr>
          <p:cNvPr id="24" name="Picture 23">
            <a:extLst>
              <a:ext uri="{FF2B5EF4-FFF2-40B4-BE49-F238E27FC236}">
                <a16:creationId xmlns:a16="http://schemas.microsoft.com/office/drawing/2014/main" id="{CA7F9126-8E63-1488-86A3-93533D6E3FDD}"/>
              </a:ext>
            </a:extLst>
          </p:cNvPr>
          <p:cNvPicPr>
            <a:picLocks noChangeAspect="1"/>
          </p:cNvPicPr>
          <p:nvPr/>
        </p:nvPicPr>
        <p:blipFill>
          <a:blip r:embed="rId3"/>
          <a:stretch>
            <a:fillRect/>
          </a:stretch>
        </p:blipFill>
        <p:spPr>
          <a:xfrm>
            <a:off x="575990" y="3124200"/>
            <a:ext cx="9483417" cy="3728183"/>
          </a:xfrm>
          <a:prstGeom prst="rect">
            <a:avLst/>
          </a:prstGeom>
        </p:spPr>
      </p:pic>
      <p:sp>
        <p:nvSpPr>
          <p:cNvPr id="26" name="Title 4">
            <a:extLst>
              <a:ext uri="{FF2B5EF4-FFF2-40B4-BE49-F238E27FC236}">
                <a16:creationId xmlns:a16="http://schemas.microsoft.com/office/drawing/2014/main" id="{1C215075-B3C1-4CFF-DF6E-755435B34625}"/>
              </a:ext>
            </a:extLst>
          </p:cNvPr>
          <p:cNvSpPr txBox="1">
            <a:spLocks/>
          </p:cNvSpPr>
          <p:nvPr/>
        </p:nvSpPr>
        <p:spPr>
          <a:xfrm>
            <a:off x="-112318" y="2825237"/>
            <a:ext cx="2148681" cy="603763"/>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sz="1800" dirty="0"/>
              <a:t>Questions:</a:t>
            </a:r>
          </a:p>
        </p:txBody>
      </p:sp>
    </p:spTree>
    <p:extLst>
      <p:ext uri="{BB962C8B-B14F-4D97-AF65-F5344CB8AC3E}">
        <p14:creationId xmlns:p14="http://schemas.microsoft.com/office/powerpoint/2010/main" val="1989643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4">
            <a:extLst>
              <a:ext uri="{FF2B5EF4-FFF2-40B4-BE49-F238E27FC236}">
                <a16:creationId xmlns:a16="http://schemas.microsoft.com/office/drawing/2014/main" id="{19A31C88-5C59-A53F-FA23-2442255574E8}"/>
              </a:ext>
            </a:extLst>
          </p:cNvPr>
          <p:cNvSpPr>
            <a:spLocks noGrp="1"/>
          </p:cNvSpPr>
          <p:nvPr>
            <p:ph type="title"/>
          </p:nvPr>
        </p:nvSpPr>
        <p:spPr>
          <a:xfrm>
            <a:off x="2257425" y="103970"/>
            <a:ext cx="7677150" cy="627888"/>
          </a:xfrm>
        </p:spPr>
        <p:txBody>
          <a:bodyPr/>
          <a:lstStyle/>
          <a:p>
            <a:r>
              <a:rPr lang="en-US" sz="2800" dirty="0"/>
              <a:t>Few Windows screenshots</a:t>
            </a:r>
          </a:p>
        </p:txBody>
      </p:sp>
      <p:pic>
        <p:nvPicPr>
          <p:cNvPr id="16" name="Picture 15">
            <a:extLst>
              <a:ext uri="{FF2B5EF4-FFF2-40B4-BE49-F238E27FC236}">
                <a16:creationId xmlns:a16="http://schemas.microsoft.com/office/drawing/2014/main" id="{B5B548B5-C23D-EC09-8859-6C5834FF6A2B}"/>
              </a:ext>
            </a:extLst>
          </p:cNvPr>
          <p:cNvPicPr>
            <a:picLocks noChangeAspect="1"/>
          </p:cNvPicPr>
          <p:nvPr/>
        </p:nvPicPr>
        <p:blipFill>
          <a:blip r:embed="rId2"/>
          <a:stretch>
            <a:fillRect/>
          </a:stretch>
        </p:blipFill>
        <p:spPr>
          <a:xfrm>
            <a:off x="890485" y="838199"/>
            <a:ext cx="5122749" cy="2867696"/>
          </a:xfrm>
          <a:prstGeom prst="rect">
            <a:avLst/>
          </a:prstGeom>
        </p:spPr>
      </p:pic>
      <p:pic>
        <p:nvPicPr>
          <p:cNvPr id="20" name="Picture 19">
            <a:extLst>
              <a:ext uri="{FF2B5EF4-FFF2-40B4-BE49-F238E27FC236}">
                <a16:creationId xmlns:a16="http://schemas.microsoft.com/office/drawing/2014/main" id="{32791CE3-7E1A-C35A-4A48-AA59316DF57C}"/>
              </a:ext>
            </a:extLst>
          </p:cNvPr>
          <p:cNvPicPr>
            <a:picLocks noChangeAspect="1"/>
          </p:cNvPicPr>
          <p:nvPr/>
        </p:nvPicPr>
        <p:blipFill>
          <a:blip r:embed="rId3"/>
          <a:stretch>
            <a:fillRect/>
          </a:stretch>
        </p:blipFill>
        <p:spPr>
          <a:xfrm>
            <a:off x="890485" y="3918577"/>
            <a:ext cx="5029657" cy="2748115"/>
          </a:xfrm>
          <a:prstGeom prst="rect">
            <a:avLst/>
          </a:prstGeom>
        </p:spPr>
      </p:pic>
      <p:pic>
        <p:nvPicPr>
          <p:cNvPr id="22" name="Picture 21">
            <a:extLst>
              <a:ext uri="{FF2B5EF4-FFF2-40B4-BE49-F238E27FC236}">
                <a16:creationId xmlns:a16="http://schemas.microsoft.com/office/drawing/2014/main" id="{9998DAC9-496D-1C9C-E192-49F0A59EC634}"/>
              </a:ext>
            </a:extLst>
          </p:cNvPr>
          <p:cNvPicPr>
            <a:picLocks noChangeAspect="1"/>
          </p:cNvPicPr>
          <p:nvPr/>
        </p:nvPicPr>
        <p:blipFill>
          <a:blip r:embed="rId4"/>
          <a:stretch>
            <a:fillRect/>
          </a:stretch>
        </p:blipFill>
        <p:spPr>
          <a:xfrm>
            <a:off x="6919037" y="3937582"/>
            <a:ext cx="4572722" cy="2710106"/>
          </a:xfrm>
          <a:prstGeom prst="rect">
            <a:avLst/>
          </a:prstGeom>
        </p:spPr>
      </p:pic>
      <p:pic>
        <p:nvPicPr>
          <p:cNvPr id="24" name="Picture 23">
            <a:extLst>
              <a:ext uri="{FF2B5EF4-FFF2-40B4-BE49-F238E27FC236}">
                <a16:creationId xmlns:a16="http://schemas.microsoft.com/office/drawing/2014/main" id="{FC8FD2D6-92BF-A186-569A-03B8DD45F43A}"/>
              </a:ext>
            </a:extLst>
          </p:cNvPr>
          <p:cNvPicPr>
            <a:picLocks noChangeAspect="1"/>
          </p:cNvPicPr>
          <p:nvPr/>
        </p:nvPicPr>
        <p:blipFill>
          <a:blip r:embed="rId5"/>
          <a:stretch>
            <a:fillRect/>
          </a:stretch>
        </p:blipFill>
        <p:spPr>
          <a:xfrm>
            <a:off x="6919037" y="646255"/>
            <a:ext cx="4444288" cy="3251585"/>
          </a:xfrm>
          <a:prstGeom prst="rect">
            <a:avLst/>
          </a:prstGeom>
        </p:spPr>
      </p:pic>
    </p:spTree>
    <p:extLst>
      <p:ext uri="{BB962C8B-B14F-4D97-AF65-F5344CB8AC3E}">
        <p14:creationId xmlns:p14="http://schemas.microsoft.com/office/powerpoint/2010/main" val="1099109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2345055" y="210312"/>
            <a:ext cx="7501890" cy="768096"/>
          </a:xfrm>
        </p:spPr>
        <p:txBody>
          <a:bodyPr/>
          <a:lstStyle/>
          <a:p>
            <a:r>
              <a:rPr lang="en-US"/>
              <a:t>General Data flow</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14</a:t>
            </a:fld>
            <a:endParaRPr lang="en-US" dirty="0"/>
          </a:p>
        </p:txBody>
      </p:sp>
      <p:pic>
        <p:nvPicPr>
          <p:cNvPr id="10" name="Picture 9">
            <a:extLst>
              <a:ext uri="{FF2B5EF4-FFF2-40B4-BE49-F238E27FC236}">
                <a16:creationId xmlns:a16="http://schemas.microsoft.com/office/drawing/2014/main" id="{F9FD256A-E53F-02C2-6D2A-9D045937C52F}"/>
              </a:ext>
            </a:extLst>
          </p:cNvPr>
          <p:cNvPicPr>
            <a:picLocks noChangeAspect="1"/>
          </p:cNvPicPr>
          <p:nvPr/>
        </p:nvPicPr>
        <p:blipFill>
          <a:blip r:embed="rId2"/>
          <a:stretch>
            <a:fillRect/>
          </a:stretch>
        </p:blipFill>
        <p:spPr>
          <a:xfrm>
            <a:off x="2380678" y="1435608"/>
            <a:ext cx="7430643" cy="4144838"/>
          </a:xfrm>
          <a:prstGeom prst="rect">
            <a:avLst/>
          </a:prstGeom>
        </p:spPr>
      </p:pic>
    </p:spTree>
    <p:extLst>
      <p:ext uri="{BB962C8B-B14F-4D97-AF65-F5344CB8AC3E}">
        <p14:creationId xmlns:p14="http://schemas.microsoft.com/office/powerpoint/2010/main" val="94818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672584" y="3449216"/>
            <a:ext cx="6766560" cy="2700528"/>
          </a:xfrm>
        </p:spPr>
        <p:txBody>
          <a:bodyPr/>
          <a:lstStyle/>
          <a:p>
            <a:r>
              <a:rPr lang="en-US" dirty="0"/>
              <a:t>This project is about managing a test interface for both teachers and students.</a:t>
            </a:r>
          </a:p>
          <a:p>
            <a:r>
              <a:rPr lang="en-US" dirty="0"/>
              <a:t>For each of the users, the application provides different options with the help of different management screens.</a:t>
            </a:r>
          </a:p>
          <a:p>
            <a:r>
              <a:rPr lang="en-US" dirty="0"/>
              <a:t>For a teacher, he has the options of creating, saving, editing, updating and deleting tests within a database.</a:t>
            </a:r>
          </a:p>
          <a:p>
            <a:r>
              <a:rPr lang="en-US" dirty="0"/>
              <a:t>In addition, he has the option to see statistical data for the test he has chosen.</a:t>
            </a:r>
          </a:p>
          <a:p>
            <a:r>
              <a:rPr lang="en-US" dirty="0"/>
              <a:t>Student can search and solve an exam.</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2</a:t>
            </a:fld>
            <a:endParaRPr lang="en-US" dirty="0"/>
          </a:p>
        </p:txBody>
      </p:sp>
      <p:pic>
        <p:nvPicPr>
          <p:cNvPr id="7" name="Picture 6">
            <a:extLst>
              <a:ext uri="{FF2B5EF4-FFF2-40B4-BE49-F238E27FC236}">
                <a16:creationId xmlns:a16="http://schemas.microsoft.com/office/drawing/2014/main" id="{7047B6E8-6D3E-9727-8D26-04E959BEF08E}"/>
              </a:ext>
            </a:extLst>
          </p:cNvPr>
          <p:cNvPicPr>
            <a:picLocks noChangeAspect="1"/>
          </p:cNvPicPr>
          <p:nvPr/>
        </p:nvPicPr>
        <p:blipFill>
          <a:blip r:embed="rId2"/>
          <a:stretch>
            <a:fillRect/>
          </a:stretch>
        </p:blipFill>
        <p:spPr>
          <a:xfrm>
            <a:off x="715011" y="3449216"/>
            <a:ext cx="3741249" cy="2828435"/>
          </a:xfrm>
          <a:prstGeom prst="rect">
            <a:avLst/>
          </a:prstGeom>
        </p:spPr>
      </p:pic>
      <p:pic>
        <p:nvPicPr>
          <p:cNvPr id="9" name="Picture 8">
            <a:extLst>
              <a:ext uri="{FF2B5EF4-FFF2-40B4-BE49-F238E27FC236}">
                <a16:creationId xmlns:a16="http://schemas.microsoft.com/office/drawing/2014/main" id="{F00D4A6E-234E-BAC1-C50B-E9600878C4D3}"/>
              </a:ext>
            </a:extLst>
          </p:cNvPr>
          <p:cNvPicPr>
            <a:picLocks noChangeAspect="1"/>
          </p:cNvPicPr>
          <p:nvPr/>
        </p:nvPicPr>
        <p:blipFill>
          <a:blip r:embed="rId3"/>
          <a:stretch>
            <a:fillRect/>
          </a:stretch>
        </p:blipFill>
        <p:spPr>
          <a:xfrm>
            <a:off x="6855180" y="323850"/>
            <a:ext cx="4090188" cy="2828434"/>
          </a:xfrm>
          <a:prstGeom prst="rect">
            <a:avLst/>
          </a:prstGeom>
        </p:spPr>
      </p:pic>
      <p:pic>
        <p:nvPicPr>
          <p:cNvPr id="11" name="Picture 10">
            <a:extLst>
              <a:ext uri="{FF2B5EF4-FFF2-40B4-BE49-F238E27FC236}">
                <a16:creationId xmlns:a16="http://schemas.microsoft.com/office/drawing/2014/main" id="{94709E48-45E6-165F-DFD8-D857CC21762B}"/>
              </a:ext>
            </a:extLst>
          </p:cNvPr>
          <p:cNvPicPr>
            <a:picLocks noChangeAspect="1"/>
          </p:cNvPicPr>
          <p:nvPr/>
        </p:nvPicPr>
        <p:blipFill>
          <a:blip r:embed="rId4"/>
          <a:stretch>
            <a:fillRect/>
          </a:stretch>
        </p:blipFill>
        <p:spPr>
          <a:xfrm>
            <a:off x="715011" y="323849"/>
            <a:ext cx="4793733" cy="2828435"/>
          </a:xfrm>
          <a:prstGeom prst="rect">
            <a:avLst/>
          </a:prstGeom>
        </p:spPr>
      </p:pic>
    </p:spTree>
    <p:extLst>
      <p:ext uri="{BB962C8B-B14F-4D97-AF65-F5344CB8AC3E}">
        <p14:creationId xmlns:p14="http://schemas.microsoft.com/office/powerpoint/2010/main" val="979622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A1844-F88C-BEB8-8C78-407979B3FDAF}"/>
              </a:ext>
            </a:extLst>
          </p:cNvPr>
          <p:cNvSpPr>
            <a:spLocks noGrp="1"/>
          </p:cNvSpPr>
          <p:nvPr>
            <p:ph type="title"/>
          </p:nvPr>
        </p:nvSpPr>
        <p:spPr>
          <a:xfrm>
            <a:off x="3540864" y="147261"/>
            <a:ext cx="6766560" cy="768096"/>
          </a:xfrm>
        </p:spPr>
        <p:txBody>
          <a:bodyPr/>
          <a:lstStyle/>
          <a:p>
            <a:r>
              <a:rPr lang="en-US" sz="3200" dirty="0"/>
              <a:t>General</a:t>
            </a:r>
            <a:r>
              <a:rPr lang="he-IL" sz="3200" dirty="0"/>
              <a:t> </a:t>
            </a:r>
            <a:r>
              <a:rPr lang="en-US" sz="3200" dirty="0"/>
              <a:t>structure</a:t>
            </a:r>
          </a:p>
        </p:txBody>
      </p:sp>
      <p:sp>
        <p:nvSpPr>
          <p:cNvPr id="3" name="Content Placeholder 2">
            <a:extLst>
              <a:ext uri="{FF2B5EF4-FFF2-40B4-BE49-F238E27FC236}">
                <a16:creationId xmlns:a16="http://schemas.microsoft.com/office/drawing/2014/main" id="{BC22BCDA-56F0-1E3A-D9A8-19023C203A0E}"/>
              </a:ext>
            </a:extLst>
          </p:cNvPr>
          <p:cNvSpPr>
            <a:spLocks noGrp="1"/>
          </p:cNvSpPr>
          <p:nvPr>
            <p:ph idx="1"/>
          </p:nvPr>
        </p:nvSpPr>
        <p:spPr>
          <a:xfrm>
            <a:off x="3438310" y="937281"/>
            <a:ext cx="4107623" cy="5700729"/>
          </a:xfrm>
        </p:spPr>
        <p:txBody>
          <a:bodyPr/>
          <a:lstStyle/>
          <a:p>
            <a:r>
              <a:rPr lang="en-US" sz="1600" b="1" u="sng" dirty="0"/>
              <a:t>Client Side:</a:t>
            </a:r>
            <a:br>
              <a:rPr lang="en-US" sz="1600" b="1" u="sng" dirty="0"/>
            </a:br>
            <a:endParaRPr lang="en-US" sz="1600" b="1" u="sng" dirty="0"/>
          </a:p>
          <a:p>
            <a:pPr marL="285750" indent="-285750">
              <a:buFont typeface="Wingdings" panose="05000000000000000000" pitchFamily="2" charset="2"/>
              <a:buChar char="v"/>
            </a:pPr>
            <a:r>
              <a:rPr lang="en-US" dirty="0"/>
              <a:t>Models:</a:t>
            </a:r>
          </a:p>
          <a:p>
            <a:pPr marL="971550" lvl="1" indent="-285750">
              <a:buFont typeface="Wingdings" panose="05000000000000000000" pitchFamily="2" charset="2"/>
              <a:buChar char="§"/>
            </a:pPr>
            <a:r>
              <a:rPr lang="en-US" dirty="0"/>
              <a:t>Exam.cs</a:t>
            </a:r>
          </a:p>
          <a:p>
            <a:pPr marL="971550" lvl="1" indent="-285750">
              <a:buFont typeface="Wingdings" panose="05000000000000000000" pitchFamily="2" charset="2"/>
              <a:buChar char="§"/>
            </a:pPr>
            <a:r>
              <a:rPr lang="en-US" dirty="0"/>
              <a:t>Question.cs</a:t>
            </a:r>
          </a:p>
          <a:p>
            <a:pPr marL="971550" lvl="1" indent="-285750">
              <a:buFont typeface="Wingdings" panose="05000000000000000000" pitchFamily="2" charset="2"/>
              <a:buChar char="§"/>
            </a:pPr>
            <a:r>
              <a:rPr lang="en-US" dirty="0"/>
              <a:t>Participation.cs</a:t>
            </a:r>
          </a:p>
          <a:p>
            <a:pPr marL="971550" lvl="1" indent="-285750">
              <a:buFont typeface="Wingdings" panose="05000000000000000000" pitchFamily="2" charset="2"/>
              <a:buChar char="§"/>
            </a:pPr>
            <a:r>
              <a:rPr lang="en-US" dirty="0"/>
              <a:t>Answer.cs</a:t>
            </a:r>
          </a:p>
          <a:p>
            <a:pPr marL="971550" lvl="1" indent="-285750">
              <a:buFont typeface="Wingdings" panose="05000000000000000000" pitchFamily="2" charset="2"/>
              <a:buChar char="§"/>
            </a:pPr>
            <a:r>
              <a:rPr lang="en-US" dirty="0"/>
              <a:t>Error.cs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Repositories:</a:t>
            </a:r>
          </a:p>
          <a:p>
            <a:pPr marL="971550" lvl="1" indent="-285750">
              <a:buFont typeface="Wingdings" panose="05000000000000000000" pitchFamily="2" charset="2"/>
              <a:buChar char="§"/>
            </a:pPr>
            <a:r>
              <a:rPr lang="en-US" dirty="0"/>
              <a:t>HttpExamRepository.cs</a:t>
            </a:r>
          </a:p>
          <a:p>
            <a:pPr lvl="1" indent="0">
              <a:buNone/>
            </a:pPr>
            <a:endParaRPr lang="en-US" dirty="0"/>
          </a:p>
          <a:p>
            <a:pPr marL="285750" indent="-285750">
              <a:buFont typeface="Wingdings" panose="05000000000000000000" pitchFamily="2" charset="2"/>
              <a:buChar char="v"/>
            </a:pPr>
            <a:r>
              <a:rPr lang="en-US" dirty="0"/>
              <a:t>Views:</a:t>
            </a:r>
          </a:p>
          <a:p>
            <a:pPr marL="971550" lvl="1" indent="-285750">
              <a:buFont typeface="Wingdings" panose="05000000000000000000" pitchFamily="2" charset="2"/>
              <a:buChar char="§"/>
            </a:pPr>
            <a:r>
              <a:rPr lang="en-US" dirty="0"/>
              <a:t>BuildExamWindow.xaml.cs</a:t>
            </a:r>
          </a:p>
          <a:p>
            <a:pPr marL="971550" lvl="1" indent="-285750">
              <a:buFont typeface="Wingdings" panose="05000000000000000000" pitchFamily="2" charset="2"/>
              <a:buChar char="§"/>
            </a:pPr>
            <a:r>
              <a:rPr lang="en-US" dirty="0"/>
              <a:t>buildQuestionWindow.xaml.cs</a:t>
            </a:r>
          </a:p>
          <a:p>
            <a:pPr marL="971550" lvl="1" indent="-285750">
              <a:buFont typeface="Wingdings" panose="05000000000000000000" pitchFamily="2" charset="2"/>
              <a:buChar char="§"/>
            </a:pPr>
            <a:r>
              <a:rPr lang="en-US" dirty="0"/>
              <a:t>EnterExamWindow.xaml.cs</a:t>
            </a:r>
          </a:p>
          <a:p>
            <a:pPr marL="971550" lvl="1" indent="-285750">
              <a:buFont typeface="Wingdings" panose="05000000000000000000" pitchFamily="2" charset="2"/>
              <a:buChar char="§"/>
            </a:pPr>
            <a:r>
              <a:rPr lang="en-US" dirty="0"/>
              <a:t>ExamWindow.xaml.cs</a:t>
            </a:r>
          </a:p>
          <a:p>
            <a:pPr marL="971550" lvl="1" indent="-285750">
              <a:buFont typeface="Wingdings" panose="05000000000000000000" pitchFamily="2" charset="2"/>
              <a:buChar char="§"/>
            </a:pPr>
            <a:r>
              <a:rPr lang="en-US" dirty="0"/>
              <a:t>MainWindow.xaml.cs</a:t>
            </a:r>
          </a:p>
          <a:p>
            <a:pPr marL="971550" lvl="1" indent="-285750">
              <a:buFont typeface="Wingdings" panose="05000000000000000000" pitchFamily="2" charset="2"/>
              <a:buChar char="§"/>
            </a:pPr>
            <a:r>
              <a:rPr lang="en-US" dirty="0"/>
              <a:t>StatsticWindow.xaml.cs</a:t>
            </a:r>
          </a:p>
          <a:p>
            <a:pPr marL="971550" lvl="1" indent="-285750">
              <a:buFont typeface="Wingdings" panose="05000000000000000000" pitchFamily="2" charset="2"/>
              <a:buChar char="§"/>
            </a:pPr>
            <a:r>
              <a:rPr lang="en-US" dirty="0"/>
              <a:t>StudentWindow.xaml.cs</a:t>
            </a:r>
          </a:p>
          <a:p>
            <a:pPr marL="971550" lvl="1" indent="-285750">
              <a:buFont typeface="Wingdings" panose="05000000000000000000" pitchFamily="2" charset="2"/>
              <a:buChar char="§"/>
            </a:pPr>
            <a:r>
              <a:rPr lang="en-US" dirty="0"/>
              <a:t>TeacherWindow.xaml.cs</a:t>
            </a:r>
          </a:p>
          <a:p>
            <a:pPr marL="971550" lvl="1" indent="-285750">
              <a:buFont typeface="Wingdings" panose="05000000000000000000" pitchFamily="2" charset="2"/>
              <a:buChar char="v"/>
            </a:pPr>
            <a:endParaRPr lang="en-US" dirty="0"/>
          </a:p>
          <a:p>
            <a:endParaRPr lang="en-US" dirty="0"/>
          </a:p>
          <a:p>
            <a:pPr lvl="1" indent="0">
              <a:buNone/>
            </a:pPr>
            <a:endParaRPr lang="en-US" dirty="0"/>
          </a:p>
        </p:txBody>
      </p:sp>
      <p:sp>
        <p:nvSpPr>
          <p:cNvPr id="5" name="Slide Number Placeholder 4">
            <a:extLst>
              <a:ext uri="{FF2B5EF4-FFF2-40B4-BE49-F238E27FC236}">
                <a16:creationId xmlns:a16="http://schemas.microsoft.com/office/drawing/2014/main" id="{8C58C3C6-9664-B070-BFA9-77E5F2959528}"/>
              </a:ext>
            </a:extLst>
          </p:cNvPr>
          <p:cNvSpPr>
            <a:spLocks noGrp="1"/>
          </p:cNvSpPr>
          <p:nvPr>
            <p:ph type="sldNum" sz="quarter" idx="12"/>
          </p:nvPr>
        </p:nvSpPr>
        <p:spPr/>
        <p:txBody>
          <a:bodyPr/>
          <a:lstStyle/>
          <a:p>
            <a:fld id="{48F63A3B-78C7-47BE-AE5E-E10140E04643}" type="slidenum">
              <a:rPr lang="en-US" smtClean="0"/>
              <a:t>3</a:t>
            </a:fld>
            <a:endParaRPr lang="en-US" dirty="0"/>
          </a:p>
        </p:txBody>
      </p:sp>
      <p:sp>
        <p:nvSpPr>
          <p:cNvPr id="6" name="Content Placeholder 2">
            <a:extLst>
              <a:ext uri="{FF2B5EF4-FFF2-40B4-BE49-F238E27FC236}">
                <a16:creationId xmlns:a16="http://schemas.microsoft.com/office/drawing/2014/main" id="{53D8D155-778D-F157-5210-8B8DFADC81D6}"/>
              </a:ext>
            </a:extLst>
          </p:cNvPr>
          <p:cNvSpPr txBox="1">
            <a:spLocks/>
          </p:cNvSpPr>
          <p:nvPr/>
        </p:nvSpPr>
        <p:spPr>
          <a:xfrm>
            <a:off x="7545933" y="937280"/>
            <a:ext cx="4107623" cy="570072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360"/>
              </a:spcBef>
              <a:buFont typeface="Arial" panose="020B0604020202020204" pitchFamily="34" charset="0"/>
              <a:buNone/>
              <a:defRPr sz="15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u="sng" dirty="0"/>
              <a:t>Server Side:</a:t>
            </a:r>
            <a:br>
              <a:rPr lang="en-US" sz="1600" b="1" u="sng" dirty="0"/>
            </a:br>
            <a:endParaRPr lang="en-US" sz="1600" b="1" u="sng" dirty="0"/>
          </a:p>
          <a:p>
            <a:pPr marL="285750" indent="-285750">
              <a:buFont typeface="Wingdings" panose="05000000000000000000" pitchFamily="2" charset="2"/>
              <a:buChar char="v"/>
            </a:pPr>
            <a:r>
              <a:rPr lang="en-US" dirty="0"/>
              <a:t>Models:</a:t>
            </a:r>
          </a:p>
          <a:p>
            <a:pPr marL="971550" lvl="1" indent="-285750">
              <a:buFont typeface="Wingdings" panose="05000000000000000000" pitchFamily="2" charset="2"/>
              <a:buChar char="§"/>
            </a:pPr>
            <a:r>
              <a:rPr lang="en-US" dirty="0"/>
              <a:t>Exam.cs</a:t>
            </a:r>
          </a:p>
          <a:p>
            <a:pPr marL="971550" lvl="1" indent="-285750">
              <a:buFont typeface="Wingdings" panose="05000000000000000000" pitchFamily="2" charset="2"/>
              <a:buChar char="§"/>
            </a:pPr>
            <a:r>
              <a:rPr lang="en-US" dirty="0"/>
              <a:t>Question.cs</a:t>
            </a:r>
          </a:p>
          <a:p>
            <a:pPr marL="971550" lvl="1" indent="-285750">
              <a:buFont typeface="Wingdings" panose="05000000000000000000" pitchFamily="2" charset="2"/>
              <a:buChar char="§"/>
            </a:pPr>
            <a:r>
              <a:rPr lang="en-US" dirty="0"/>
              <a:t>Participation.cs</a:t>
            </a:r>
          </a:p>
          <a:p>
            <a:pPr marL="971550" lvl="1" indent="-285750">
              <a:buFont typeface="Wingdings" panose="05000000000000000000" pitchFamily="2" charset="2"/>
              <a:buChar char="§"/>
            </a:pPr>
            <a:r>
              <a:rPr lang="en-US" dirty="0"/>
              <a:t>Answer.cs</a:t>
            </a:r>
          </a:p>
          <a:p>
            <a:pPr marL="971550" lvl="1" indent="-285750">
              <a:buFont typeface="Wingdings" panose="05000000000000000000" pitchFamily="2" charset="2"/>
              <a:buChar char="§"/>
            </a:pPr>
            <a:r>
              <a:rPr lang="en-US" dirty="0"/>
              <a:t>Error.cs</a:t>
            </a:r>
          </a:p>
          <a:p>
            <a:pPr marL="971550" lvl="1" indent="-285750">
              <a:buFont typeface="Wingdings" panose="05000000000000000000" pitchFamily="2" charset="2"/>
              <a:buChar char="§"/>
            </a:pPr>
            <a:endParaRPr lang="en-US" dirty="0"/>
          </a:p>
          <a:p>
            <a:pPr marL="285750" indent="-285750">
              <a:buFont typeface="Wingdings" panose="05000000000000000000" pitchFamily="2" charset="2"/>
              <a:buChar char="v"/>
            </a:pPr>
            <a:r>
              <a:rPr lang="en-US" dirty="0"/>
              <a:t>ModelsDB:</a:t>
            </a:r>
          </a:p>
          <a:p>
            <a:pPr marL="971550" lvl="1" indent="-285750">
              <a:buFont typeface="Wingdings" panose="05000000000000000000" pitchFamily="2" charset="2"/>
              <a:buChar char="§"/>
            </a:pPr>
            <a:r>
              <a:rPr lang="en-US" dirty="0"/>
              <a:t>ExamDbContext.cs</a:t>
            </a:r>
          </a:p>
          <a:p>
            <a:pPr lvl="1" indent="0">
              <a:buNone/>
            </a:pPr>
            <a:endParaRPr lang="en-US" dirty="0"/>
          </a:p>
          <a:p>
            <a:pPr marL="285750" indent="-285750">
              <a:buFont typeface="Wingdings" panose="05000000000000000000" pitchFamily="2" charset="2"/>
              <a:buChar char="v"/>
            </a:pPr>
            <a:r>
              <a:rPr lang="en-US" dirty="0"/>
              <a:t>Controllers:</a:t>
            </a:r>
          </a:p>
          <a:p>
            <a:pPr marL="971550" lvl="1" indent="-285750">
              <a:buFont typeface="Wingdings" panose="05000000000000000000" pitchFamily="2" charset="2"/>
              <a:buChar char="§"/>
            </a:pPr>
            <a:r>
              <a:rPr lang="en-US" dirty="0"/>
              <a:t>ExamController.cs</a:t>
            </a:r>
          </a:p>
        </p:txBody>
      </p:sp>
      <p:pic>
        <p:nvPicPr>
          <p:cNvPr id="8" name="Picture 7">
            <a:extLst>
              <a:ext uri="{FF2B5EF4-FFF2-40B4-BE49-F238E27FC236}">
                <a16:creationId xmlns:a16="http://schemas.microsoft.com/office/drawing/2014/main" id="{769069B1-0D22-D67D-4F3E-672E7B2FA7B4}"/>
              </a:ext>
            </a:extLst>
          </p:cNvPr>
          <p:cNvPicPr>
            <a:picLocks noChangeAspect="1"/>
          </p:cNvPicPr>
          <p:nvPr/>
        </p:nvPicPr>
        <p:blipFill>
          <a:blip r:embed="rId2"/>
          <a:stretch>
            <a:fillRect/>
          </a:stretch>
        </p:blipFill>
        <p:spPr>
          <a:xfrm>
            <a:off x="796689" y="147261"/>
            <a:ext cx="1826359" cy="3281739"/>
          </a:xfrm>
          <a:prstGeom prst="rect">
            <a:avLst/>
          </a:prstGeom>
        </p:spPr>
      </p:pic>
      <p:pic>
        <p:nvPicPr>
          <p:cNvPr id="10" name="Picture 9">
            <a:extLst>
              <a:ext uri="{FF2B5EF4-FFF2-40B4-BE49-F238E27FC236}">
                <a16:creationId xmlns:a16="http://schemas.microsoft.com/office/drawing/2014/main" id="{18A09615-0C9B-835E-25A2-616FA506E3DB}"/>
              </a:ext>
            </a:extLst>
          </p:cNvPr>
          <p:cNvPicPr>
            <a:picLocks noChangeAspect="1"/>
          </p:cNvPicPr>
          <p:nvPr/>
        </p:nvPicPr>
        <p:blipFill>
          <a:blip r:embed="rId3"/>
          <a:stretch>
            <a:fillRect/>
          </a:stretch>
        </p:blipFill>
        <p:spPr>
          <a:xfrm>
            <a:off x="813045" y="3791529"/>
            <a:ext cx="1810003" cy="1981477"/>
          </a:xfrm>
          <a:prstGeom prst="rect">
            <a:avLst/>
          </a:prstGeom>
        </p:spPr>
      </p:pic>
    </p:spTree>
    <p:extLst>
      <p:ext uri="{BB962C8B-B14F-4D97-AF65-F5344CB8AC3E}">
        <p14:creationId xmlns:p14="http://schemas.microsoft.com/office/powerpoint/2010/main" val="2745593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16E63-969C-CCD0-F07E-B1664FE1C03D}"/>
              </a:ext>
            </a:extLst>
          </p:cNvPr>
          <p:cNvSpPr>
            <a:spLocks noGrp="1"/>
          </p:cNvSpPr>
          <p:nvPr>
            <p:ph type="title"/>
          </p:nvPr>
        </p:nvSpPr>
        <p:spPr>
          <a:xfrm>
            <a:off x="2080491" y="211734"/>
            <a:ext cx="8031018" cy="2264110"/>
          </a:xfrm>
        </p:spPr>
        <p:txBody>
          <a:bodyPr/>
          <a:lstStyle/>
          <a:p>
            <a:r>
              <a:rPr lang="en-US" dirty="0"/>
              <a:t>Frameworks &amp; nuget technologies</a:t>
            </a:r>
          </a:p>
        </p:txBody>
      </p:sp>
      <p:sp>
        <p:nvSpPr>
          <p:cNvPr id="3" name="Text Placeholder 2">
            <a:extLst>
              <a:ext uri="{FF2B5EF4-FFF2-40B4-BE49-F238E27FC236}">
                <a16:creationId xmlns:a16="http://schemas.microsoft.com/office/drawing/2014/main" id="{5C779AF1-4381-859C-2B7B-CFB7C639E36C}"/>
              </a:ext>
            </a:extLst>
          </p:cNvPr>
          <p:cNvSpPr>
            <a:spLocks noGrp="1"/>
          </p:cNvSpPr>
          <p:nvPr>
            <p:ph type="body" idx="1"/>
          </p:nvPr>
        </p:nvSpPr>
        <p:spPr>
          <a:xfrm>
            <a:off x="388391" y="1960120"/>
            <a:ext cx="4350328" cy="3841219"/>
          </a:xfrm>
        </p:spPr>
        <p:txBody>
          <a:bodyPr/>
          <a:lstStyle/>
          <a:p>
            <a:pPr algn="l"/>
            <a:r>
              <a:rPr lang="en-US" sz="2000" u="sng" dirty="0"/>
              <a:t>Telhai. CS.Final.Client:</a:t>
            </a:r>
          </a:p>
          <a:p>
            <a:pPr marL="0" indent="0" algn="l">
              <a:buNone/>
            </a:pPr>
            <a:endParaRPr lang="en-US" sz="2000" dirty="0"/>
          </a:p>
          <a:p>
            <a:pPr marL="0" indent="0" algn="l">
              <a:buNone/>
            </a:pPr>
            <a:r>
              <a:rPr lang="en-US" sz="2000" dirty="0"/>
              <a:t>For the client side I  used the following Frameworks as required of us:</a:t>
            </a:r>
          </a:p>
          <a:p>
            <a:pPr marL="0" indent="0" algn="l">
              <a:buNone/>
            </a:pPr>
            <a:r>
              <a:rPr lang="en-US" sz="2000" dirty="0"/>
              <a:t>	</a:t>
            </a:r>
          </a:p>
          <a:p>
            <a:pPr algn="l"/>
            <a:endParaRPr lang="en-US" dirty="0"/>
          </a:p>
        </p:txBody>
      </p:sp>
      <p:pic>
        <p:nvPicPr>
          <p:cNvPr id="4" name="Picture 3">
            <a:extLst>
              <a:ext uri="{FF2B5EF4-FFF2-40B4-BE49-F238E27FC236}">
                <a16:creationId xmlns:a16="http://schemas.microsoft.com/office/drawing/2014/main" id="{80571AFB-5843-64A9-273E-1DE42A1BBDB5}"/>
              </a:ext>
            </a:extLst>
          </p:cNvPr>
          <p:cNvPicPr>
            <a:picLocks noChangeAspect="1"/>
          </p:cNvPicPr>
          <p:nvPr/>
        </p:nvPicPr>
        <p:blipFill>
          <a:blip r:embed="rId2"/>
          <a:stretch>
            <a:fillRect/>
          </a:stretch>
        </p:blipFill>
        <p:spPr>
          <a:xfrm>
            <a:off x="352574" y="3429000"/>
            <a:ext cx="3455834" cy="735284"/>
          </a:xfrm>
          <a:prstGeom prst="rect">
            <a:avLst/>
          </a:prstGeom>
        </p:spPr>
      </p:pic>
      <p:sp>
        <p:nvSpPr>
          <p:cNvPr id="5" name="Text Placeholder 2">
            <a:extLst>
              <a:ext uri="{FF2B5EF4-FFF2-40B4-BE49-F238E27FC236}">
                <a16:creationId xmlns:a16="http://schemas.microsoft.com/office/drawing/2014/main" id="{260D9672-74F5-C7E5-09ED-284AF04484F0}"/>
              </a:ext>
            </a:extLst>
          </p:cNvPr>
          <p:cNvSpPr txBox="1">
            <a:spLocks/>
          </p:cNvSpPr>
          <p:nvPr/>
        </p:nvSpPr>
        <p:spPr>
          <a:xfrm>
            <a:off x="5117207" y="1960120"/>
            <a:ext cx="5345319" cy="3841219"/>
          </a:xfrm>
          <a:prstGeom prst="rect">
            <a:avLst/>
          </a:prstGeom>
        </p:spPr>
        <p:txBody>
          <a:bodyPr vert="horz" lIns="0" tIns="0" rIns="0" bIns="0" rtlCol="0">
            <a:noAutofit/>
          </a:bodyPr>
          <a:lstStyle>
            <a:lvl1pPr marL="0" indent="0" algn="ctr" defTabSz="914400" rtl="0" eaLnBrk="1" latinLnBrk="0" hangingPunct="1">
              <a:lnSpc>
                <a:spcPct val="100000"/>
              </a:lnSpc>
              <a:spcBef>
                <a:spcPts val="0"/>
              </a:spcBef>
              <a:buFont typeface="Arial" panose="020B0604020202020204" pitchFamily="34" charset="0"/>
              <a:buNone/>
              <a:defRPr sz="2400" kern="1200">
                <a:solidFill>
                  <a:schemeClr val="accent6"/>
                </a:solidFill>
                <a:latin typeface="+mn-lt"/>
                <a:ea typeface="+mn-ea"/>
                <a:cs typeface="+mn-cs"/>
              </a:defRPr>
            </a:lvl1pPr>
            <a:lvl2pPr marL="457200" indent="0" algn="l" defTabSz="914400" rtl="0" eaLnBrk="1" latinLnBrk="0" hangingPunct="1">
              <a:lnSpc>
                <a:spcPct val="100000"/>
              </a:lnSpc>
              <a:spcBef>
                <a:spcPts val="36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l"/>
            <a:r>
              <a:rPr lang="en-US" sz="2000" u="sng" dirty="0"/>
              <a:t>Telhai.CS.Final.Server:</a:t>
            </a:r>
          </a:p>
          <a:p>
            <a:pPr algn="l"/>
            <a:endParaRPr lang="en-US" sz="2000" dirty="0"/>
          </a:p>
          <a:p>
            <a:pPr algn="l"/>
            <a:r>
              <a:rPr lang="en-US" sz="2000" dirty="0"/>
              <a:t>In the server side, frameworks alone wasn’t enough and in addition I used some nuget packages for accessing and working with a database</a:t>
            </a:r>
          </a:p>
          <a:p>
            <a:pPr algn="l"/>
            <a:endParaRPr lang="en-US" sz="2000" u="sng" dirty="0">
              <a:solidFill>
                <a:schemeClr val="tx1"/>
              </a:solidFill>
            </a:endParaRPr>
          </a:p>
          <a:p>
            <a:pPr algn="l"/>
            <a:endParaRPr lang="en-US" sz="2000" u="sng" dirty="0">
              <a:solidFill>
                <a:schemeClr val="tx1"/>
              </a:solidFill>
            </a:endParaRPr>
          </a:p>
          <a:p>
            <a:pPr algn="l"/>
            <a:endParaRPr lang="en-US" sz="2000" dirty="0">
              <a:solidFill>
                <a:schemeClr val="tx1"/>
              </a:solidFill>
            </a:endParaRPr>
          </a:p>
          <a:p>
            <a:pPr algn="l"/>
            <a:endParaRPr lang="en-US" dirty="0">
              <a:solidFill>
                <a:schemeClr val="tx1"/>
              </a:solidFill>
            </a:endParaRPr>
          </a:p>
        </p:txBody>
      </p:sp>
      <p:pic>
        <p:nvPicPr>
          <p:cNvPr id="9" name="Picture 8">
            <a:extLst>
              <a:ext uri="{FF2B5EF4-FFF2-40B4-BE49-F238E27FC236}">
                <a16:creationId xmlns:a16="http://schemas.microsoft.com/office/drawing/2014/main" id="{69D2B7BC-6608-F473-D4A8-30F72E3A772B}"/>
              </a:ext>
            </a:extLst>
          </p:cNvPr>
          <p:cNvPicPr>
            <a:picLocks noChangeAspect="1"/>
          </p:cNvPicPr>
          <p:nvPr/>
        </p:nvPicPr>
        <p:blipFill>
          <a:blip r:embed="rId3"/>
          <a:stretch>
            <a:fillRect/>
          </a:stretch>
        </p:blipFill>
        <p:spPr>
          <a:xfrm>
            <a:off x="5117207" y="3996977"/>
            <a:ext cx="2846050" cy="805731"/>
          </a:xfrm>
          <a:prstGeom prst="rect">
            <a:avLst/>
          </a:prstGeom>
        </p:spPr>
      </p:pic>
      <p:pic>
        <p:nvPicPr>
          <p:cNvPr id="11" name="Picture 10">
            <a:extLst>
              <a:ext uri="{FF2B5EF4-FFF2-40B4-BE49-F238E27FC236}">
                <a16:creationId xmlns:a16="http://schemas.microsoft.com/office/drawing/2014/main" id="{4A895C01-C202-F808-490C-C0300A4C72B4}"/>
              </a:ext>
            </a:extLst>
          </p:cNvPr>
          <p:cNvPicPr>
            <a:picLocks noChangeAspect="1"/>
          </p:cNvPicPr>
          <p:nvPr/>
        </p:nvPicPr>
        <p:blipFill>
          <a:blip r:embed="rId4"/>
          <a:stretch>
            <a:fillRect/>
          </a:stretch>
        </p:blipFill>
        <p:spPr>
          <a:xfrm>
            <a:off x="5117207" y="5039461"/>
            <a:ext cx="4652541" cy="1606805"/>
          </a:xfrm>
          <a:prstGeom prst="rect">
            <a:avLst/>
          </a:prstGeom>
        </p:spPr>
      </p:pic>
    </p:spTree>
    <p:extLst>
      <p:ext uri="{BB962C8B-B14F-4D97-AF65-F5344CB8AC3E}">
        <p14:creationId xmlns:p14="http://schemas.microsoft.com/office/powerpoint/2010/main" val="3603895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2624698" y="250135"/>
            <a:ext cx="8664296" cy="962769"/>
          </a:xfrm>
        </p:spPr>
        <p:txBody>
          <a:bodyPr/>
          <a:lstStyle/>
          <a:p>
            <a:r>
              <a:rPr lang="en-US" dirty="0"/>
              <a:t>List of screens on the client side</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21" name="TextBox 20">
            <a:extLst>
              <a:ext uri="{FF2B5EF4-FFF2-40B4-BE49-F238E27FC236}">
                <a16:creationId xmlns:a16="http://schemas.microsoft.com/office/drawing/2014/main" id="{114F4886-824C-6DAB-33F4-7BB1A5E0196D}"/>
              </a:ext>
            </a:extLst>
          </p:cNvPr>
          <p:cNvSpPr txBox="1"/>
          <p:nvPr/>
        </p:nvSpPr>
        <p:spPr>
          <a:xfrm>
            <a:off x="3424798" y="1889179"/>
            <a:ext cx="4204121" cy="3738972"/>
          </a:xfrm>
          <a:prstGeom prst="rect">
            <a:avLst/>
          </a:prstGeom>
          <a:noFill/>
        </p:spPr>
        <p:txBody>
          <a:bodyPr wrap="square">
            <a:spAutoFit/>
          </a:bodyPr>
          <a:lstStyle/>
          <a:p>
            <a:pPr marL="971550" lvl="1" indent="-285750">
              <a:lnSpc>
                <a:spcPct val="150000"/>
              </a:lnSpc>
              <a:buFont typeface="Wingdings" panose="05000000000000000000" pitchFamily="2" charset="2"/>
              <a:buChar char="§"/>
            </a:pPr>
            <a:r>
              <a:rPr lang="en-US" sz="2000" dirty="0">
                <a:solidFill>
                  <a:srgbClr val="002060"/>
                </a:solidFill>
              </a:rPr>
              <a:t>BuildExamWindow.xaml</a:t>
            </a:r>
          </a:p>
          <a:p>
            <a:pPr marL="971550" lvl="1" indent="-285750">
              <a:lnSpc>
                <a:spcPct val="150000"/>
              </a:lnSpc>
              <a:buFont typeface="Wingdings" panose="05000000000000000000" pitchFamily="2" charset="2"/>
              <a:buChar char="§"/>
            </a:pPr>
            <a:r>
              <a:rPr lang="en-US" sz="2000" dirty="0">
                <a:solidFill>
                  <a:srgbClr val="002060"/>
                </a:solidFill>
              </a:rPr>
              <a:t>buildQuestionWindow.xaml</a:t>
            </a:r>
          </a:p>
          <a:p>
            <a:pPr marL="971550" lvl="1" indent="-285750">
              <a:lnSpc>
                <a:spcPct val="150000"/>
              </a:lnSpc>
              <a:buFont typeface="Wingdings" panose="05000000000000000000" pitchFamily="2" charset="2"/>
              <a:buChar char="§"/>
            </a:pPr>
            <a:r>
              <a:rPr lang="en-US" sz="2000" dirty="0">
                <a:solidFill>
                  <a:srgbClr val="002060"/>
                </a:solidFill>
              </a:rPr>
              <a:t>EnterExamWindow.xaml</a:t>
            </a:r>
          </a:p>
          <a:p>
            <a:pPr marL="971550" lvl="1" indent="-285750">
              <a:lnSpc>
                <a:spcPct val="150000"/>
              </a:lnSpc>
              <a:buFont typeface="Wingdings" panose="05000000000000000000" pitchFamily="2" charset="2"/>
              <a:buChar char="§"/>
            </a:pPr>
            <a:r>
              <a:rPr lang="en-US" sz="2000" dirty="0">
                <a:solidFill>
                  <a:srgbClr val="002060"/>
                </a:solidFill>
              </a:rPr>
              <a:t>ExamWindow.xaml</a:t>
            </a:r>
          </a:p>
          <a:p>
            <a:pPr marL="971550" lvl="1" indent="-285750">
              <a:lnSpc>
                <a:spcPct val="150000"/>
              </a:lnSpc>
              <a:buFont typeface="Wingdings" panose="05000000000000000000" pitchFamily="2" charset="2"/>
              <a:buChar char="§"/>
            </a:pPr>
            <a:r>
              <a:rPr lang="en-US" sz="2000" dirty="0">
                <a:solidFill>
                  <a:srgbClr val="002060"/>
                </a:solidFill>
              </a:rPr>
              <a:t>MainWindow.xaml</a:t>
            </a:r>
          </a:p>
          <a:p>
            <a:pPr marL="971550" lvl="1" indent="-285750">
              <a:lnSpc>
                <a:spcPct val="150000"/>
              </a:lnSpc>
              <a:buFont typeface="Wingdings" panose="05000000000000000000" pitchFamily="2" charset="2"/>
              <a:buChar char="§"/>
            </a:pPr>
            <a:r>
              <a:rPr lang="en-US" sz="2000" dirty="0">
                <a:solidFill>
                  <a:srgbClr val="002060"/>
                </a:solidFill>
              </a:rPr>
              <a:t>StatsticWindow.xaml</a:t>
            </a:r>
          </a:p>
          <a:p>
            <a:pPr marL="971550" lvl="1" indent="-285750">
              <a:lnSpc>
                <a:spcPct val="150000"/>
              </a:lnSpc>
              <a:buFont typeface="Wingdings" panose="05000000000000000000" pitchFamily="2" charset="2"/>
              <a:buChar char="§"/>
            </a:pPr>
            <a:r>
              <a:rPr lang="en-US" sz="2000" dirty="0">
                <a:solidFill>
                  <a:srgbClr val="002060"/>
                </a:solidFill>
              </a:rPr>
              <a:t>StudentWindow.xaml</a:t>
            </a:r>
          </a:p>
          <a:p>
            <a:pPr marL="971550" lvl="1" indent="-285750">
              <a:lnSpc>
                <a:spcPct val="150000"/>
              </a:lnSpc>
              <a:buFont typeface="Wingdings" panose="05000000000000000000" pitchFamily="2" charset="2"/>
              <a:buChar char="§"/>
            </a:pPr>
            <a:r>
              <a:rPr lang="en-US" sz="2000" dirty="0">
                <a:solidFill>
                  <a:srgbClr val="002060"/>
                </a:solidFill>
              </a:rPr>
              <a:t>TeacherWindow.xaml</a:t>
            </a:r>
          </a:p>
        </p:txBody>
      </p:sp>
    </p:spTree>
    <p:extLst>
      <p:ext uri="{BB962C8B-B14F-4D97-AF65-F5344CB8AC3E}">
        <p14:creationId xmlns:p14="http://schemas.microsoft.com/office/powerpoint/2010/main" val="68568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2624698" y="250135"/>
            <a:ext cx="8664296" cy="962769"/>
          </a:xfrm>
        </p:spPr>
        <p:txBody>
          <a:bodyPr/>
          <a:lstStyle/>
          <a:p>
            <a:r>
              <a:rPr lang="en-US" dirty="0"/>
              <a:t>List of API functions for accessing server </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6</a:t>
            </a:fld>
            <a:endParaRPr lang="en-US" dirty="0"/>
          </a:p>
        </p:txBody>
      </p:sp>
      <p:sp>
        <p:nvSpPr>
          <p:cNvPr id="21" name="TextBox 20">
            <a:extLst>
              <a:ext uri="{FF2B5EF4-FFF2-40B4-BE49-F238E27FC236}">
                <a16:creationId xmlns:a16="http://schemas.microsoft.com/office/drawing/2014/main" id="{114F4886-824C-6DAB-33F4-7BB1A5E0196D}"/>
              </a:ext>
            </a:extLst>
          </p:cNvPr>
          <p:cNvSpPr txBox="1"/>
          <p:nvPr/>
        </p:nvSpPr>
        <p:spPr>
          <a:xfrm>
            <a:off x="1885521" y="1089079"/>
            <a:ext cx="10201703" cy="5123967"/>
          </a:xfrm>
          <a:prstGeom prst="rect">
            <a:avLst/>
          </a:prstGeom>
          <a:noFill/>
        </p:spPr>
        <p:txBody>
          <a:bodyPr wrap="square">
            <a:spAutoFit/>
          </a:bodyPr>
          <a:lstStyle/>
          <a:p>
            <a:pPr marL="685800" lvl="1" algn="ctr">
              <a:lnSpc>
                <a:spcPct val="150000"/>
              </a:lnSpc>
            </a:pPr>
            <a:r>
              <a:rPr lang="en-US" sz="2000" b="1" u="sng" dirty="0">
                <a:solidFill>
                  <a:srgbClr val="002060"/>
                </a:solidFill>
              </a:rPr>
              <a:t>HttpExamRepository.cs functions:</a:t>
            </a:r>
            <a:br>
              <a:rPr lang="en-US" sz="2000" b="1" u="sng" dirty="0">
                <a:solidFill>
                  <a:srgbClr val="002060"/>
                </a:solidFill>
              </a:rPr>
            </a:br>
            <a:r>
              <a:rPr lang="en-US" sz="2000" b="1" u="sng" dirty="0">
                <a:solidFill>
                  <a:srgbClr val="002060"/>
                </a:solidFill>
              </a:rPr>
              <a:t>Exam functions:</a:t>
            </a:r>
          </a:p>
          <a:p>
            <a:pPr marL="685800" lvl="1" algn="ctr">
              <a:lnSpc>
                <a:spcPct val="150000"/>
              </a:lnSpc>
            </a:pPr>
            <a:endParaRPr lang="en-US" sz="2000" u="sng" dirty="0">
              <a:solidFill>
                <a:srgbClr val="002060"/>
              </a:solidFill>
            </a:endParaRPr>
          </a:p>
          <a:p>
            <a:pPr marL="685800" lvl="1" algn="ctr">
              <a:lnSpc>
                <a:spcPct val="150000"/>
              </a:lnSpc>
            </a:pPr>
            <a:endParaRPr lang="en-US" sz="2000" u="sng" dirty="0">
              <a:solidFill>
                <a:srgbClr val="002060"/>
              </a:solidFill>
            </a:endParaRPr>
          </a:p>
          <a:p>
            <a:pPr marL="685800" lvl="1" algn="ctr">
              <a:lnSpc>
                <a:spcPct val="150000"/>
              </a:lnSpc>
            </a:pPr>
            <a:endParaRPr lang="en-US" sz="2000" u="sng" dirty="0">
              <a:solidFill>
                <a:srgbClr val="002060"/>
              </a:solidFill>
            </a:endParaRPr>
          </a:p>
          <a:p>
            <a:pPr marL="685800" lvl="1" algn="ctr">
              <a:lnSpc>
                <a:spcPct val="150000"/>
              </a:lnSpc>
            </a:pPr>
            <a:endParaRPr lang="en-US" sz="2000" b="1" u="sng" dirty="0">
              <a:solidFill>
                <a:srgbClr val="002060"/>
              </a:solidFill>
            </a:endParaRPr>
          </a:p>
          <a:p>
            <a:pPr marL="685800" lvl="1" algn="ctr">
              <a:lnSpc>
                <a:spcPct val="150000"/>
              </a:lnSpc>
            </a:pPr>
            <a:r>
              <a:rPr lang="en-US" sz="2000" b="1" u="sng" dirty="0">
                <a:solidFill>
                  <a:srgbClr val="002060"/>
                </a:solidFill>
              </a:rPr>
              <a:t>Question function:</a:t>
            </a:r>
          </a:p>
          <a:p>
            <a:pPr marL="685800" lvl="1" algn="ctr">
              <a:lnSpc>
                <a:spcPct val="150000"/>
              </a:lnSpc>
            </a:pPr>
            <a:endParaRPr lang="en-US" sz="2000" u="sng" dirty="0">
              <a:solidFill>
                <a:srgbClr val="002060"/>
              </a:solidFill>
            </a:endParaRPr>
          </a:p>
          <a:p>
            <a:pPr marL="685800" lvl="1" algn="ctr">
              <a:lnSpc>
                <a:spcPct val="150000"/>
              </a:lnSpc>
            </a:pPr>
            <a:br>
              <a:rPr lang="en-US" sz="2000" b="1" u="sng" dirty="0">
                <a:solidFill>
                  <a:srgbClr val="002060"/>
                </a:solidFill>
              </a:rPr>
            </a:br>
            <a:r>
              <a:rPr lang="en-US" sz="2000" b="1" u="sng" dirty="0">
                <a:solidFill>
                  <a:srgbClr val="002060"/>
                </a:solidFill>
              </a:rPr>
              <a:t>Participation function:</a:t>
            </a:r>
          </a:p>
          <a:p>
            <a:pPr marL="685800" lvl="1">
              <a:lnSpc>
                <a:spcPct val="150000"/>
              </a:lnSpc>
            </a:pPr>
            <a:endParaRPr lang="en-US" sz="2000" b="1" u="sng" dirty="0">
              <a:solidFill>
                <a:srgbClr val="002060"/>
              </a:solidFill>
            </a:endParaRPr>
          </a:p>
        </p:txBody>
      </p:sp>
      <p:pic>
        <p:nvPicPr>
          <p:cNvPr id="10" name="Picture 9">
            <a:extLst>
              <a:ext uri="{FF2B5EF4-FFF2-40B4-BE49-F238E27FC236}">
                <a16:creationId xmlns:a16="http://schemas.microsoft.com/office/drawing/2014/main" id="{6E749881-379A-9730-6FF5-26D484A9F293}"/>
              </a:ext>
            </a:extLst>
          </p:cNvPr>
          <p:cNvPicPr>
            <a:picLocks noChangeAspect="1"/>
          </p:cNvPicPr>
          <p:nvPr/>
        </p:nvPicPr>
        <p:blipFill>
          <a:blip r:embed="rId2"/>
          <a:stretch>
            <a:fillRect/>
          </a:stretch>
        </p:blipFill>
        <p:spPr>
          <a:xfrm>
            <a:off x="5019168" y="2226177"/>
            <a:ext cx="4124901" cy="1448002"/>
          </a:xfrm>
          <a:prstGeom prst="rect">
            <a:avLst/>
          </a:prstGeom>
        </p:spPr>
      </p:pic>
      <p:pic>
        <p:nvPicPr>
          <p:cNvPr id="12" name="Picture 11">
            <a:extLst>
              <a:ext uri="{FF2B5EF4-FFF2-40B4-BE49-F238E27FC236}">
                <a16:creationId xmlns:a16="http://schemas.microsoft.com/office/drawing/2014/main" id="{542E48E3-4FCB-58DE-8952-D8DA4B09DD71}"/>
              </a:ext>
            </a:extLst>
          </p:cNvPr>
          <p:cNvPicPr>
            <a:picLocks noChangeAspect="1"/>
          </p:cNvPicPr>
          <p:nvPr/>
        </p:nvPicPr>
        <p:blipFill>
          <a:blip r:embed="rId3"/>
          <a:stretch>
            <a:fillRect/>
          </a:stretch>
        </p:blipFill>
        <p:spPr>
          <a:xfrm>
            <a:off x="3995103" y="4545540"/>
            <a:ext cx="5982535" cy="609685"/>
          </a:xfrm>
          <a:prstGeom prst="rect">
            <a:avLst/>
          </a:prstGeom>
        </p:spPr>
      </p:pic>
      <p:pic>
        <p:nvPicPr>
          <p:cNvPr id="14" name="Picture 13">
            <a:extLst>
              <a:ext uri="{FF2B5EF4-FFF2-40B4-BE49-F238E27FC236}">
                <a16:creationId xmlns:a16="http://schemas.microsoft.com/office/drawing/2014/main" id="{9F2BFB13-E842-925C-724B-4E795ED211EC}"/>
              </a:ext>
            </a:extLst>
          </p:cNvPr>
          <p:cNvPicPr>
            <a:picLocks noChangeAspect="1"/>
          </p:cNvPicPr>
          <p:nvPr/>
        </p:nvPicPr>
        <p:blipFill>
          <a:blip r:embed="rId4"/>
          <a:stretch>
            <a:fillRect/>
          </a:stretch>
        </p:blipFill>
        <p:spPr>
          <a:xfrm>
            <a:off x="3342535" y="5879539"/>
            <a:ext cx="7478169" cy="362001"/>
          </a:xfrm>
          <a:prstGeom prst="rect">
            <a:avLst/>
          </a:prstGeom>
        </p:spPr>
      </p:pic>
    </p:spTree>
    <p:extLst>
      <p:ext uri="{BB962C8B-B14F-4D97-AF65-F5344CB8AC3E}">
        <p14:creationId xmlns:p14="http://schemas.microsoft.com/office/powerpoint/2010/main" val="1155204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2624698" y="250135"/>
            <a:ext cx="8664296" cy="962769"/>
          </a:xfrm>
        </p:spPr>
        <p:txBody>
          <a:bodyPr/>
          <a:lstStyle/>
          <a:p>
            <a:r>
              <a:rPr lang="en-US" dirty="0"/>
              <a:t>List of API functions for accessing server </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21" name="TextBox 20">
            <a:extLst>
              <a:ext uri="{FF2B5EF4-FFF2-40B4-BE49-F238E27FC236}">
                <a16:creationId xmlns:a16="http://schemas.microsoft.com/office/drawing/2014/main" id="{114F4886-824C-6DAB-33F4-7BB1A5E0196D}"/>
              </a:ext>
            </a:extLst>
          </p:cNvPr>
          <p:cNvSpPr txBox="1"/>
          <p:nvPr/>
        </p:nvSpPr>
        <p:spPr>
          <a:xfrm>
            <a:off x="1885521" y="1089079"/>
            <a:ext cx="10201703" cy="968983"/>
          </a:xfrm>
          <a:prstGeom prst="rect">
            <a:avLst/>
          </a:prstGeom>
          <a:noFill/>
        </p:spPr>
        <p:txBody>
          <a:bodyPr wrap="square">
            <a:spAutoFit/>
          </a:bodyPr>
          <a:lstStyle/>
          <a:p>
            <a:pPr marL="685800" lvl="1" algn="ctr">
              <a:lnSpc>
                <a:spcPct val="150000"/>
              </a:lnSpc>
            </a:pPr>
            <a:r>
              <a:rPr lang="en-US" sz="2000" b="1" u="sng" dirty="0">
                <a:solidFill>
                  <a:srgbClr val="002060"/>
                </a:solidFill>
              </a:rPr>
              <a:t>ExamController.cs functions:</a:t>
            </a:r>
            <a:br>
              <a:rPr lang="en-US" sz="2000" b="1" u="sng" dirty="0">
                <a:solidFill>
                  <a:srgbClr val="002060"/>
                </a:solidFill>
              </a:rPr>
            </a:br>
            <a:endParaRPr lang="en-US" sz="2000" b="1" u="sng" dirty="0">
              <a:solidFill>
                <a:srgbClr val="002060"/>
              </a:solidFill>
            </a:endParaRPr>
          </a:p>
        </p:txBody>
      </p:sp>
      <p:pic>
        <p:nvPicPr>
          <p:cNvPr id="4" name="Picture 3">
            <a:extLst>
              <a:ext uri="{FF2B5EF4-FFF2-40B4-BE49-F238E27FC236}">
                <a16:creationId xmlns:a16="http://schemas.microsoft.com/office/drawing/2014/main" id="{6426A5E4-B476-8500-67E1-DAEC50758915}"/>
              </a:ext>
            </a:extLst>
          </p:cNvPr>
          <p:cNvPicPr>
            <a:picLocks noChangeAspect="1"/>
          </p:cNvPicPr>
          <p:nvPr/>
        </p:nvPicPr>
        <p:blipFill>
          <a:blip r:embed="rId2"/>
          <a:stretch>
            <a:fillRect/>
          </a:stretch>
        </p:blipFill>
        <p:spPr>
          <a:xfrm>
            <a:off x="231776" y="1918362"/>
            <a:ext cx="4073862" cy="3940163"/>
          </a:xfrm>
          <a:prstGeom prst="rect">
            <a:avLst/>
          </a:prstGeom>
        </p:spPr>
      </p:pic>
      <p:pic>
        <p:nvPicPr>
          <p:cNvPr id="6" name="Picture 5">
            <a:extLst>
              <a:ext uri="{FF2B5EF4-FFF2-40B4-BE49-F238E27FC236}">
                <a16:creationId xmlns:a16="http://schemas.microsoft.com/office/drawing/2014/main" id="{64AE015F-33C7-C66A-1A23-A3C0B14EACC1}"/>
              </a:ext>
            </a:extLst>
          </p:cNvPr>
          <p:cNvPicPr>
            <a:picLocks noChangeAspect="1"/>
          </p:cNvPicPr>
          <p:nvPr/>
        </p:nvPicPr>
        <p:blipFill>
          <a:blip r:embed="rId3"/>
          <a:stretch>
            <a:fillRect/>
          </a:stretch>
        </p:blipFill>
        <p:spPr>
          <a:xfrm>
            <a:off x="4431188" y="1918362"/>
            <a:ext cx="6677957" cy="1886213"/>
          </a:xfrm>
          <a:prstGeom prst="rect">
            <a:avLst/>
          </a:prstGeom>
        </p:spPr>
      </p:pic>
      <p:pic>
        <p:nvPicPr>
          <p:cNvPr id="8" name="Picture 7">
            <a:extLst>
              <a:ext uri="{FF2B5EF4-FFF2-40B4-BE49-F238E27FC236}">
                <a16:creationId xmlns:a16="http://schemas.microsoft.com/office/drawing/2014/main" id="{3CE9CDA2-0534-CB0A-F4D6-33D678EA35E0}"/>
              </a:ext>
            </a:extLst>
          </p:cNvPr>
          <p:cNvPicPr>
            <a:picLocks noChangeAspect="1"/>
          </p:cNvPicPr>
          <p:nvPr/>
        </p:nvPicPr>
        <p:blipFill>
          <a:blip r:embed="rId4"/>
          <a:stretch>
            <a:fillRect/>
          </a:stretch>
        </p:blipFill>
        <p:spPr>
          <a:xfrm>
            <a:off x="4431187" y="4612294"/>
            <a:ext cx="7601699" cy="899505"/>
          </a:xfrm>
          <a:prstGeom prst="rect">
            <a:avLst/>
          </a:prstGeom>
        </p:spPr>
      </p:pic>
    </p:spTree>
    <p:extLst>
      <p:ext uri="{BB962C8B-B14F-4D97-AF65-F5344CB8AC3E}">
        <p14:creationId xmlns:p14="http://schemas.microsoft.com/office/powerpoint/2010/main" val="869058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2967598" y="250135"/>
            <a:ext cx="8664296" cy="962769"/>
          </a:xfrm>
        </p:spPr>
        <p:txBody>
          <a:bodyPr/>
          <a:lstStyle/>
          <a:p>
            <a:r>
              <a:rPr lang="en-US" dirty="0"/>
              <a:t>Tables definitions in the ExamContext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8</a:t>
            </a:fld>
            <a:endParaRPr lang="en-US" dirty="0"/>
          </a:p>
        </p:txBody>
      </p:sp>
      <p:pic>
        <p:nvPicPr>
          <p:cNvPr id="4" name="Picture 3">
            <a:extLst>
              <a:ext uri="{FF2B5EF4-FFF2-40B4-BE49-F238E27FC236}">
                <a16:creationId xmlns:a16="http://schemas.microsoft.com/office/drawing/2014/main" id="{5E083CEA-DEAF-F0EB-D459-EE661EC2B606}"/>
              </a:ext>
            </a:extLst>
          </p:cNvPr>
          <p:cNvPicPr>
            <a:picLocks noChangeAspect="1"/>
          </p:cNvPicPr>
          <p:nvPr/>
        </p:nvPicPr>
        <p:blipFill>
          <a:blip r:embed="rId2"/>
          <a:stretch>
            <a:fillRect/>
          </a:stretch>
        </p:blipFill>
        <p:spPr>
          <a:xfrm>
            <a:off x="4103374" y="1505891"/>
            <a:ext cx="5243825" cy="1923109"/>
          </a:xfrm>
          <a:prstGeom prst="rect">
            <a:avLst/>
          </a:prstGeom>
        </p:spPr>
      </p:pic>
      <p:sp>
        <p:nvSpPr>
          <p:cNvPr id="5" name="Text Placeholder 2">
            <a:extLst>
              <a:ext uri="{FF2B5EF4-FFF2-40B4-BE49-F238E27FC236}">
                <a16:creationId xmlns:a16="http://schemas.microsoft.com/office/drawing/2014/main" id="{502183C1-C274-B136-11E3-5EF96905257F}"/>
              </a:ext>
            </a:extLst>
          </p:cNvPr>
          <p:cNvSpPr txBox="1">
            <a:spLocks/>
          </p:cNvSpPr>
          <p:nvPr/>
        </p:nvSpPr>
        <p:spPr>
          <a:xfrm>
            <a:off x="2967598" y="3714253"/>
            <a:ext cx="9443720" cy="3275712"/>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In addition to these definitions, there is also the definition of the relationships between the tables:</a:t>
            </a:r>
            <a:endParaRPr lang="he-IL" sz="2000" dirty="0"/>
          </a:p>
          <a:p>
            <a:pPr marL="0" indent="0">
              <a:buNone/>
            </a:pPr>
            <a:r>
              <a:rPr lang="en-US" sz="2000" dirty="0"/>
              <a:t>	one Exam has  -many Questions.</a:t>
            </a:r>
          </a:p>
          <a:p>
            <a:pPr marL="0" indent="0">
              <a:buNone/>
            </a:pPr>
            <a:r>
              <a:rPr lang="en-US" sz="2000" dirty="0"/>
              <a:t>	one Question has - many Answers.</a:t>
            </a:r>
          </a:p>
          <a:p>
            <a:pPr marL="0" indent="0">
              <a:buNone/>
            </a:pPr>
            <a:r>
              <a:rPr lang="en-US" sz="2000" dirty="0"/>
              <a:t>	one Exam has - many Participations.</a:t>
            </a:r>
          </a:p>
          <a:p>
            <a:pPr marL="0" indent="0">
              <a:buNone/>
            </a:pPr>
            <a:r>
              <a:rPr lang="en-US" sz="2000" dirty="0"/>
              <a:t>	one Participation has – many Errors.</a:t>
            </a:r>
          </a:p>
          <a:p>
            <a:pPr marL="0" indent="0">
              <a:buNone/>
            </a:pPr>
            <a:r>
              <a:rPr lang="en-US" sz="2000" dirty="0"/>
              <a:t>		</a:t>
            </a:r>
          </a:p>
          <a:p>
            <a:endParaRPr lang="en-US" dirty="0"/>
          </a:p>
        </p:txBody>
      </p:sp>
    </p:spTree>
    <p:extLst>
      <p:ext uri="{BB962C8B-B14F-4D97-AF65-F5344CB8AC3E}">
        <p14:creationId xmlns:p14="http://schemas.microsoft.com/office/powerpoint/2010/main" val="3955096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671316" y="347472"/>
            <a:ext cx="8165592" cy="768096"/>
          </a:xfrm>
        </p:spPr>
        <p:txBody>
          <a:bodyPr/>
          <a:lstStyle/>
          <a:p>
            <a:r>
              <a:rPr lang="en-US" dirty="0"/>
              <a:t>.Json files:</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a:xfrm>
            <a:off x="3722624" y="1586706"/>
            <a:ext cx="8062976" cy="3684588"/>
          </a:xfrm>
        </p:spPr>
        <p:txBody>
          <a:bodyPr/>
          <a:lstStyle/>
          <a:p>
            <a:pPr marL="0" indent="0">
              <a:buNone/>
            </a:pPr>
            <a:r>
              <a:rPr lang="en-US" dirty="0"/>
              <a:t>For the exam files that are saved locally as a .Json files,  there is a dedicated folder in the project folder, the path to the folder is:</a:t>
            </a:r>
          </a:p>
          <a:p>
            <a:pPr marL="0" indent="0">
              <a:buNone/>
            </a:pPr>
            <a:r>
              <a:rPr lang="en-US" dirty="0"/>
              <a:t>	\Final Project\Telhai.CS.Final.Client\bin\Debug\net6.0-windows\Local_Exams</a:t>
            </a:r>
          </a:p>
          <a:p>
            <a:pPr marL="0" indent="0">
              <a:buNone/>
            </a:pPr>
            <a:endParaRPr lang="en-US" dirty="0"/>
          </a:p>
          <a:p>
            <a:pPr marL="0" indent="0">
              <a:buNone/>
            </a:pPr>
            <a:r>
              <a:rPr lang="en-US" dirty="0"/>
              <a:t>The role of this folder is to save the new tests that are created before they are sent to the server (DB), in addition this is the folder where the tests are saved when you click the save button on the build exam screen.</a:t>
            </a:r>
          </a:p>
          <a:p>
            <a:pPr marL="0" indent="0">
              <a:buNone/>
            </a:pPr>
            <a:endParaRPr lang="en-US" dirty="0"/>
          </a:p>
          <a:p>
            <a:pPr marL="0" indent="0">
              <a:buNone/>
            </a:pPr>
            <a:r>
              <a:rPr lang="en-US" dirty="0"/>
              <a:t>When the teachers window is loaded, the “loadexams()” function is activated from “HttpExamRepository.cs”,  which accesses the folder, reads all the JSON files (if any), serialize them to be exam files, and finally sends them to be displayed in the listbox of local exams in the window.</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70280394"/>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{B3E3A910-DB46-4309-BC9E-403B18762DAE}tf78438558_win32</Template>
  <TotalTime>394</TotalTime>
  <Words>590</Words>
  <Application>Microsoft Office PowerPoint</Application>
  <PresentationFormat>Widescreen</PresentationFormat>
  <Paragraphs>111</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 Black</vt:lpstr>
      <vt:lpstr>Sabon Next LT</vt:lpstr>
      <vt:lpstr>Wingdings</vt:lpstr>
      <vt:lpstr>Office Theme</vt:lpstr>
      <vt:lpstr>ניהול מבחנים  פרויקט סוף סדנה  C#.net </vt:lpstr>
      <vt:lpstr>PowerPoint Presentation</vt:lpstr>
      <vt:lpstr>General structure</vt:lpstr>
      <vt:lpstr>Frameworks &amp; nuget technologies</vt:lpstr>
      <vt:lpstr>List of screens on the client side</vt:lpstr>
      <vt:lpstr>List of API functions for accessing server </vt:lpstr>
      <vt:lpstr>List of API functions for accessing server </vt:lpstr>
      <vt:lpstr>Tables definitions in the ExamContext</vt:lpstr>
      <vt:lpstr>.Json files:</vt:lpstr>
      <vt:lpstr>Tables and columns in the database</vt:lpstr>
      <vt:lpstr>Tables and columns in the database – screenshots</vt:lpstr>
      <vt:lpstr>PowerPoint Presentation</vt:lpstr>
      <vt:lpstr>Few Windows screenshots</vt:lpstr>
      <vt:lpstr>General Data flow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ניהול מבחנים  פרויקט סוף סדנה  C#.net </dc:title>
  <dc:subject/>
  <dc:creator>Tomer Ramon</dc:creator>
  <cp:lastModifiedBy>Tomer Ramon</cp:lastModifiedBy>
  <cp:revision>101</cp:revision>
  <dcterms:created xsi:type="dcterms:W3CDTF">2023-03-21T10:44:00Z</dcterms:created>
  <dcterms:modified xsi:type="dcterms:W3CDTF">2023-03-21T17:18:49Z</dcterms:modified>
</cp:coreProperties>
</file>